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8" r:id="rId7"/>
    <p:sldId id="259" r:id="rId8"/>
    <p:sldId id="270" r:id="rId9"/>
    <p:sldId id="271" r:id="rId10"/>
    <p:sldId id="272" r:id="rId11"/>
    <p:sldId id="289" r:id="rId12"/>
    <p:sldId id="258" r:id="rId13"/>
    <p:sldId id="263" r:id="rId14"/>
    <p:sldId id="264" r:id="rId15"/>
    <p:sldId id="287" r:id="rId16"/>
    <p:sldId id="262" r:id="rId17"/>
    <p:sldId id="278" r:id="rId18"/>
    <p:sldId id="279" r:id="rId19"/>
    <p:sldId id="281" r:id="rId20"/>
    <p:sldId id="283" r:id="rId21"/>
    <p:sldId id="275" r:id="rId22"/>
    <p:sldId id="284" r:id="rId23"/>
    <p:sldId id="285" r:id="rId24"/>
    <p:sldId id="286" r:id="rId25"/>
    <p:sldId id="267" r:id="rId26"/>
    <p:sldId id="268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61"/>
    <p:restoredTop sz="96327"/>
  </p:normalViewPr>
  <p:slideViewPr>
    <p:cSldViewPr snapToGrid="0">
      <p:cViewPr varScale="1">
        <p:scale>
          <a:sx n="68" d="100"/>
          <a:sy n="68" d="100"/>
        </p:scale>
        <p:origin x="13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46038385826775E-2"/>
          <c:y val="0.25293286612981108"/>
          <c:w val="0.93635396161417328"/>
          <c:h val="0.64171656913669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Millones de viajeros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2025*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32.799999999999997</c:v>
                </c:pt>
                <c:pt idx="1">
                  <c:v>12.9</c:v>
                </c:pt>
                <c:pt idx="2">
                  <c:v>16.8</c:v>
                </c:pt>
                <c:pt idx="3">
                  <c:v>32.4</c:v>
                </c:pt>
                <c:pt idx="4">
                  <c:v>45.4</c:v>
                </c:pt>
                <c:pt idx="5">
                  <c:v>46.7</c:v>
                </c:pt>
                <c:pt idx="6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E-2945-A28A-79FA99174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30"/>
        <c:axId val="1635099183"/>
        <c:axId val="1635100895"/>
      </c:barChart>
      <c:catAx>
        <c:axId val="16350991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5100895"/>
        <c:crosses val="autoZero"/>
        <c:auto val="1"/>
        <c:lblAlgn val="ctr"/>
        <c:lblOffset val="100"/>
        <c:noMultiLvlLbl val="0"/>
      </c:catAx>
      <c:valAx>
        <c:axId val="16351008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509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46038385826775E-2"/>
          <c:y val="0.25293286612981108"/>
          <c:w val="0.93635396161417328"/>
          <c:h val="0.64171656913669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Millones de viajeros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2025*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62.2</c:v>
                </c:pt>
                <c:pt idx="1">
                  <c:v>22.1</c:v>
                </c:pt>
                <c:pt idx="2">
                  <c:v>38.5</c:v>
                </c:pt>
                <c:pt idx="3">
                  <c:v>65.099999999999994</c:v>
                </c:pt>
                <c:pt idx="4">
                  <c:v>88.1</c:v>
                </c:pt>
                <c:pt idx="5">
                  <c:v>108.5</c:v>
                </c:pt>
                <c:pt idx="6">
                  <c:v>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E-2945-A28A-79FA99174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30"/>
        <c:axId val="1635099183"/>
        <c:axId val="1635100895"/>
      </c:barChart>
      <c:catAx>
        <c:axId val="16350991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5100895"/>
        <c:crosses val="autoZero"/>
        <c:auto val="1"/>
        <c:lblAlgn val="ctr"/>
        <c:lblOffset val="100"/>
        <c:noMultiLvlLbl val="0"/>
      </c:catAx>
      <c:valAx>
        <c:axId val="16351008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509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45994980554441E-2"/>
          <c:y val="1.7190677262045721E-3"/>
          <c:w val="0.93635396161417328"/>
          <c:h val="0.64171656913669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Millones de viajeros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2025*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3457</c:v>
                </c:pt>
                <c:pt idx="1">
                  <c:v>3621</c:v>
                </c:pt>
                <c:pt idx="2">
                  <c:v>3765</c:v>
                </c:pt>
                <c:pt idx="3">
                  <c:v>4002</c:v>
                </c:pt>
                <c:pt idx="4">
                  <c:v>4004</c:v>
                </c:pt>
                <c:pt idx="5">
                  <c:v>4053</c:v>
                </c:pt>
                <c:pt idx="6">
                  <c:v>4091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E-2945-A28A-79FA99174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30"/>
        <c:axId val="1635099183"/>
        <c:axId val="1635100895"/>
      </c:barChart>
      <c:catAx>
        <c:axId val="16350991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5100895"/>
        <c:crosses val="autoZero"/>
        <c:auto val="1"/>
        <c:lblAlgn val="ctr"/>
        <c:lblOffset val="100"/>
        <c:noMultiLvlLbl val="0"/>
      </c:catAx>
      <c:valAx>
        <c:axId val="16351008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509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Patrón de fondo&#10;&#10;Descripción generada automáticamente">
            <a:extLst>
              <a:ext uri="{FF2B5EF4-FFF2-40B4-BE49-F238E27FC236}">
                <a16:creationId xmlns:a16="http://schemas.microsoft.com/office/drawing/2014/main" id="{EE0E9F4C-3D7A-C0A0-FA05-C61BFF1BC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11" t="1473" r="11205" b="32955"/>
          <a:stretch/>
        </p:blipFill>
        <p:spPr>
          <a:xfrm>
            <a:off x="0" y="3203927"/>
            <a:ext cx="12192000" cy="36540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7EFB75-848A-1997-E411-998BF5BF1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36" y="1122363"/>
            <a:ext cx="11584864" cy="2387600"/>
          </a:xfrm>
        </p:spPr>
        <p:txBody>
          <a:bodyPr anchor="t">
            <a:noAutofit/>
          </a:bodyPr>
          <a:lstStyle>
            <a:lvl1pPr algn="ctr">
              <a:defRPr sz="4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4C9B3F-B07F-4683-5195-E1E7A25FA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836" y="3602038"/>
            <a:ext cx="11584864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F50EFBFD-4224-8A38-C107-6D58665314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7150" y="5908173"/>
            <a:ext cx="1606550" cy="6169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962A42-61E9-4DBD-BEF8-FE1ACC36E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177423" y="5543587"/>
            <a:ext cx="3114954" cy="1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2523E9BB-38E6-40B9-46DC-08BCAEA41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11" t="1473" r="11205" b="32955"/>
          <a:stretch/>
        </p:blipFill>
        <p:spPr>
          <a:xfrm>
            <a:off x="0" y="3203927"/>
            <a:ext cx="12192000" cy="36540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6D8C35-E5A7-032F-91AD-9FC52737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5"/>
            <a:ext cx="11356075" cy="1325563"/>
          </a:xfrm>
        </p:spPr>
        <p:txBody>
          <a:bodyPr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6C3675-EB3A-DA1D-CB6C-C12AEFB08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51" y="1825625"/>
            <a:ext cx="11356075" cy="4351338"/>
          </a:xfrm>
        </p:spPr>
        <p:txBody>
          <a:bodyPr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9EF0AE4-63DD-0D09-5789-54C13A3DB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7150" y="5908173"/>
            <a:ext cx="1606550" cy="6169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9FA469-2B31-7724-F7CB-D770DE6B9A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177423" y="5543587"/>
            <a:ext cx="3114954" cy="1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2523E9BB-38E6-40B9-46DC-08BCAEA41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11" t="1473" r="11205" b="32955"/>
          <a:stretch/>
        </p:blipFill>
        <p:spPr>
          <a:xfrm>
            <a:off x="0" y="3203927"/>
            <a:ext cx="12192000" cy="365407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6C3675-EB3A-DA1D-CB6C-C12AEFB08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51" y="1825625"/>
            <a:ext cx="11356075" cy="4351338"/>
          </a:xfrm>
        </p:spPr>
        <p:txBody>
          <a:bodyPr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9EF0AE4-63DD-0D09-5789-54C13A3DB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7150" y="5908173"/>
            <a:ext cx="1606550" cy="61691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DBF37F1-257B-7F88-2032-D776F0AB56B0}"/>
              </a:ext>
            </a:extLst>
          </p:cNvPr>
          <p:cNvSpPr/>
          <p:nvPr userDrawn="1"/>
        </p:nvSpPr>
        <p:spPr>
          <a:xfrm>
            <a:off x="0" y="0"/>
            <a:ext cx="12192000" cy="1042219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6D8C35-E5A7-032F-91AD-9FC52737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5"/>
            <a:ext cx="11356075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55D478-DAD7-6AC2-E0C6-75D7426CC1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177423" y="5543587"/>
            <a:ext cx="3114954" cy="1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AA1E4-7A8F-98C1-1CD1-800B8D15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5"/>
            <a:ext cx="11356075" cy="1325563"/>
          </a:xfrm>
        </p:spPr>
        <p:txBody>
          <a:bodyPr anchor="t"/>
          <a:lstStyle/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B0CB76A5-E679-C0C6-B2EA-2AD7FA4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11" t="1473" r="11205" b="32955"/>
          <a:stretch/>
        </p:blipFill>
        <p:spPr>
          <a:xfrm>
            <a:off x="0" y="3203927"/>
            <a:ext cx="12192000" cy="365407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7E09355-5CFA-1BF7-B10C-5851F42A01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7150" y="5908173"/>
            <a:ext cx="1606550" cy="6169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187818-9100-68D5-D9D3-15494FA5AB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177423" y="5543587"/>
            <a:ext cx="3114954" cy="1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0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86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B171564-93DF-9C79-D0E4-64B1E933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62" y="365125"/>
            <a:ext cx="11356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E8874-D664-9E4B-6B4A-0A5576774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962" y="1825625"/>
            <a:ext cx="1135607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818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4" r:id="rId4"/>
    <p:sldLayoutId id="2147483655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8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emf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emf"/><Relationship Id="rId7" Type="http://schemas.openxmlformats.org/officeDocument/2006/relationships/image" Target="../media/image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emf"/><Relationship Id="rId7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B16D4C-C023-0329-556C-BB0B4CFEE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12" y="525904"/>
            <a:ext cx="3013710" cy="965454"/>
          </a:xfrm>
          <a:prstGeom prst="rect">
            <a:avLst/>
          </a:prstGeom>
        </p:spPr>
      </p:pic>
      <p:pic>
        <p:nvPicPr>
          <p:cNvPr id="25" name="Imagen 2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5E99C023-F250-AC33-767F-5A3428BDA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71" r="9987"/>
          <a:stretch/>
        </p:blipFill>
        <p:spPr>
          <a:xfrm>
            <a:off x="-10461" y="-279022"/>
            <a:ext cx="12212922" cy="54003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25448BC-0414-DF3F-985F-F0C23E3E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654" y="5908173"/>
            <a:ext cx="1606550" cy="616916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3E6F5D5-6E61-EC32-68B2-4CE763BA9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088" y="-103180"/>
            <a:ext cx="5488686" cy="24003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BCD0F64-F6F1-2C0D-CBC2-3D660FE66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3332" y="1272462"/>
            <a:ext cx="1094777" cy="4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2D78665-CD1A-9B88-BA14-92ABCF01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665828A-E24B-9C09-2013-8FF52A25C89D}"/>
              </a:ext>
            </a:extLst>
          </p:cNvPr>
          <p:cNvGrpSpPr/>
          <p:nvPr/>
        </p:nvGrpSpPr>
        <p:grpSpPr>
          <a:xfrm>
            <a:off x="329252" y="840149"/>
            <a:ext cx="3485663" cy="4060554"/>
            <a:chOff x="329252" y="840149"/>
            <a:chExt cx="3485663" cy="4060554"/>
          </a:xfrm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0FFBFCCD-7128-73E6-C942-FFC935953366}"/>
                </a:ext>
              </a:extLst>
            </p:cNvPr>
            <p:cNvSpPr/>
            <p:nvPr/>
          </p:nvSpPr>
          <p:spPr>
            <a:xfrm>
              <a:off x="329252" y="3429000"/>
              <a:ext cx="3146638" cy="693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4E746441-6654-7365-0074-A3FCB79E9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145" y="840149"/>
              <a:ext cx="2588851" cy="2588851"/>
            </a:xfrm>
            <a:prstGeom prst="rect">
              <a:avLst/>
            </a:prstGeom>
          </p:spPr>
        </p:pic>
        <p:sp>
          <p:nvSpPr>
            <p:cNvPr id="10" name="Título 5">
              <a:extLst>
                <a:ext uri="{FF2B5EF4-FFF2-40B4-BE49-F238E27FC236}">
                  <a16:creationId xmlns:a16="http://schemas.microsoft.com/office/drawing/2014/main" id="{EFE48411-AFBF-C419-815B-15093787DC32}"/>
                </a:ext>
              </a:extLst>
            </p:cNvPr>
            <p:cNvSpPr txBox="1">
              <a:spLocks/>
            </p:cNvSpPr>
            <p:nvPr/>
          </p:nvSpPr>
          <p:spPr>
            <a:xfrm>
              <a:off x="378411" y="3513822"/>
              <a:ext cx="3023549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LA LÍNEA CON MAYOR CRECIMIENTO DE ESPAÑA</a:t>
              </a:r>
            </a:p>
          </p:txBody>
        </p:sp>
        <p:sp>
          <p:nvSpPr>
            <p:cNvPr id="16" name="Título 5">
              <a:extLst>
                <a:ext uri="{FF2B5EF4-FFF2-40B4-BE49-F238E27FC236}">
                  <a16:creationId xmlns:a16="http://schemas.microsoft.com/office/drawing/2014/main" id="{C07FDD5D-1E66-BBC7-2831-E5207E57DE6E}"/>
                </a:ext>
              </a:extLst>
            </p:cNvPr>
            <p:cNvSpPr txBox="1">
              <a:spLocks/>
            </p:cNvSpPr>
            <p:nvPr/>
          </p:nvSpPr>
          <p:spPr>
            <a:xfrm>
              <a:off x="378411" y="4207262"/>
              <a:ext cx="343650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La línea que más justifica una actuación en base a la demanda.</a:t>
              </a: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s-ES" altLang="es-ES" sz="1400" b="0" dirty="0">
                <a:latin typeface="Montserrat Medium" pitchFamily="2" charset="77"/>
              </a:endParaRP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s-ES" altLang="es-ES" sz="1400" b="0" dirty="0">
                  <a:latin typeface="Montserrat Medium" pitchFamily="2" charset="77"/>
                </a:rPr>
                <a:t>Casi </a:t>
              </a:r>
              <a:r>
                <a:rPr lang="es-ES" altLang="es-ES" sz="1400" dirty="0"/>
                <a:t>15 millones de pasajeros</a:t>
              </a:r>
              <a:r>
                <a:rPr lang="es-ES" altLang="es-ES" sz="1400" b="0" dirty="0">
                  <a:latin typeface="Montserrat Medium" pitchFamily="2" charset="77"/>
                </a:rPr>
                <a:t> la emplearon en 2024.</a:t>
              </a:r>
              <a:endParaRPr kumimoji="0" lang="es-ES" altLang="es-ES" sz="1400" b="0" u="none" strike="noStrike" cap="none" normalizeH="0" baseline="0" dirty="0">
                <a:ln>
                  <a:noFill/>
                </a:ln>
                <a:effectLst/>
                <a:latin typeface="Montserrat Medium" pitchFamily="2" charset="77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5E013B5-3F34-D2D2-FB9E-F2BCC534F450}"/>
              </a:ext>
            </a:extLst>
          </p:cNvPr>
          <p:cNvGrpSpPr/>
          <p:nvPr/>
        </p:nvGrpSpPr>
        <p:grpSpPr>
          <a:xfrm>
            <a:off x="4489433" y="753330"/>
            <a:ext cx="3151367" cy="5739545"/>
            <a:chOff x="4489433" y="753330"/>
            <a:chExt cx="3151367" cy="5739545"/>
          </a:xfrm>
        </p:grpSpPr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81D10B35-28B4-3EBE-4015-9B070ED1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2020" y="753330"/>
              <a:ext cx="2914010" cy="2914010"/>
            </a:xfrm>
            <a:prstGeom prst="rect">
              <a:avLst/>
            </a:prstGeom>
          </p:spPr>
        </p:pic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521633A4-9F27-9793-F208-B9E1BBFD9FA5}"/>
                </a:ext>
              </a:extLst>
            </p:cNvPr>
            <p:cNvSpPr/>
            <p:nvPr/>
          </p:nvSpPr>
          <p:spPr>
            <a:xfrm>
              <a:off x="4489433" y="3429000"/>
              <a:ext cx="3146638" cy="693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ítulo 5">
              <a:extLst>
                <a:ext uri="{FF2B5EF4-FFF2-40B4-BE49-F238E27FC236}">
                  <a16:creationId xmlns:a16="http://schemas.microsoft.com/office/drawing/2014/main" id="{2E982F0B-8AD0-7D24-2977-149A56F29DF6}"/>
                </a:ext>
              </a:extLst>
            </p:cNvPr>
            <p:cNvSpPr txBox="1">
              <a:spLocks/>
            </p:cNvSpPr>
            <p:nvPr/>
          </p:nvSpPr>
          <p:spPr>
            <a:xfrm>
              <a:off x="4617251" y="3513822"/>
              <a:ext cx="289677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LÍNEA CON UN TRAZADO APTO PARA 350 KM/H</a:t>
              </a:r>
            </a:p>
          </p:txBody>
        </p:sp>
        <p:sp>
          <p:nvSpPr>
            <p:cNvPr id="17" name="Título 5">
              <a:extLst>
                <a:ext uri="{FF2B5EF4-FFF2-40B4-BE49-F238E27FC236}">
                  <a16:creationId xmlns:a16="http://schemas.microsoft.com/office/drawing/2014/main" id="{335B462A-2749-E4F7-80FD-5E0EA38CB455}"/>
                </a:ext>
              </a:extLst>
            </p:cNvPr>
            <p:cNvSpPr txBox="1">
              <a:spLocks/>
            </p:cNvSpPr>
            <p:nvPr/>
          </p:nvSpPr>
          <p:spPr>
            <a:xfrm>
              <a:off x="4617250" y="4207262"/>
              <a:ext cx="3023550" cy="228561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El trazado existente nos permite ir a mayor velocidad.</a:t>
              </a: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s-ES" altLang="es-ES" sz="1400" b="0" u="none" strike="noStrike" cap="none" normalizeH="0" baseline="0" dirty="0">
                <a:ln>
                  <a:noFill/>
                </a:ln>
                <a:effectLst/>
                <a:latin typeface="Montserrat Medium" pitchFamily="2" charset="77"/>
              </a:endParaRP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Tecnología española única en el mundo que permite velocidad de 350 con vía en balasto (</a:t>
              </a:r>
              <a:r>
                <a:rPr kumimoji="0" lang="es-ES" altLang="es-ES" sz="1400" b="0" u="none" strike="noStrike" cap="none" normalizeH="0" baseline="0" dirty="0" err="1">
                  <a:ln>
                    <a:noFill/>
                  </a:ln>
                  <a:effectLst/>
                  <a:latin typeface="Montserrat Medium" pitchFamily="2" charset="77"/>
                </a:rPr>
                <a:t>Aerotraviesa</a:t>
              </a: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).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6921864-E221-A652-0F41-6096DC3DD3C9}"/>
              </a:ext>
            </a:extLst>
          </p:cNvPr>
          <p:cNvGrpSpPr/>
          <p:nvPr/>
        </p:nvGrpSpPr>
        <p:grpSpPr>
          <a:xfrm>
            <a:off x="8620120" y="888244"/>
            <a:ext cx="3436502" cy="4012459"/>
            <a:chOff x="8620120" y="888244"/>
            <a:chExt cx="3436502" cy="4012459"/>
          </a:xfrm>
        </p:grpSpPr>
        <p:pic>
          <p:nvPicPr>
            <p:cNvPr id="9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D646CF27-DD08-2317-55D9-259E91C39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6089" y="888244"/>
              <a:ext cx="2644879" cy="2644879"/>
            </a:xfrm>
            <a:prstGeom prst="rect">
              <a:avLst/>
            </a:prstGeom>
          </p:spPr>
        </p:pic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301AA31A-9305-56EF-40EF-85079FE33296}"/>
                </a:ext>
              </a:extLst>
            </p:cNvPr>
            <p:cNvSpPr/>
            <p:nvPr/>
          </p:nvSpPr>
          <p:spPr>
            <a:xfrm>
              <a:off x="8620120" y="3429000"/>
              <a:ext cx="3175634" cy="693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Título 5">
              <a:extLst>
                <a:ext uri="{FF2B5EF4-FFF2-40B4-BE49-F238E27FC236}">
                  <a16:creationId xmlns:a16="http://schemas.microsoft.com/office/drawing/2014/main" id="{1A60778D-EC36-EDE7-053B-EDBCA2AAFE69}"/>
                </a:ext>
              </a:extLst>
            </p:cNvPr>
            <p:cNvSpPr txBox="1">
              <a:spLocks/>
            </p:cNvSpPr>
            <p:nvPr/>
          </p:nvSpPr>
          <p:spPr>
            <a:xfrm>
              <a:off x="8728273" y="3513822"/>
              <a:ext cx="289677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PRÓXIMA RENOVACIÓN DE LA LÍNEA</a:t>
              </a:r>
            </a:p>
          </p:txBody>
        </p:sp>
        <p:sp>
          <p:nvSpPr>
            <p:cNvPr id="18" name="Título 5">
              <a:extLst>
                <a:ext uri="{FF2B5EF4-FFF2-40B4-BE49-F238E27FC236}">
                  <a16:creationId xmlns:a16="http://schemas.microsoft.com/office/drawing/2014/main" id="{94D87083-5E99-B709-50F6-B104477E67A4}"/>
                </a:ext>
              </a:extLst>
            </p:cNvPr>
            <p:cNvSpPr txBox="1">
              <a:spLocks/>
            </p:cNvSpPr>
            <p:nvPr/>
          </p:nvSpPr>
          <p:spPr>
            <a:xfrm>
              <a:off x="8728273" y="4207262"/>
              <a:ext cx="3328349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Tras concluir la renovación de la línea Madrid-Sevilla, esta era la siguiente línea en proceso de renovación y esto es una oportunidad para su transformación.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2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C7DC53B-0122-F70D-FB70-FD093F5C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773" y="691891"/>
            <a:ext cx="10786881" cy="6066258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2D78665-CD1A-9B88-BA14-92ABCF01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grpSp>
        <p:nvGrpSpPr>
          <p:cNvPr id="91" name="Grupo 90">
            <a:extLst>
              <a:ext uri="{FF2B5EF4-FFF2-40B4-BE49-F238E27FC236}">
                <a16:creationId xmlns:a16="http://schemas.microsoft.com/office/drawing/2014/main" id="{FB891F75-85DB-9027-F63F-1DB94FDBAA23}"/>
              </a:ext>
            </a:extLst>
          </p:cNvPr>
          <p:cNvGrpSpPr/>
          <p:nvPr/>
        </p:nvGrpSpPr>
        <p:grpSpPr>
          <a:xfrm>
            <a:off x="342413" y="1482531"/>
            <a:ext cx="3485664" cy="778262"/>
            <a:chOff x="334095" y="2775183"/>
            <a:chExt cx="3485664" cy="778262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EE353747-D0A8-9C4E-DB33-4DF527C2B2E7}"/>
                </a:ext>
              </a:extLst>
            </p:cNvPr>
            <p:cNvSpPr/>
            <p:nvPr/>
          </p:nvSpPr>
          <p:spPr>
            <a:xfrm>
              <a:off x="334095" y="2775183"/>
              <a:ext cx="3485664" cy="69344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ítulo 5">
              <a:extLst>
                <a:ext uri="{FF2B5EF4-FFF2-40B4-BE49-F238E27FC236}">
                  <a16:creationId xmlns:a16="http://schemas.microsoft.com/office/drawing/2014/main" id="{A70CB490-4915-60A3-6E3F-90C268DB30DF}"/>
                </a:ext>
              </a:extLst>
            </p:cNvPr>
            <p:cNvSpPr txBox="1">
              <a:spLocks/>
            </p:cNvSpPr>
            <p:nvPr/>
          </p:nvSpPr>
          <p:spPr>
            <a:xfrm>
              <a:off x="383255" y="2860004"/>
              <a:ext cx="343650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INCREMENTO DE VELOCIDAD DE 300 A </a:t>
              </a: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350KM/H</a:t>
              </a: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8F5A502C-F90D-904C-971D-3F22462FD518}"/>
              </a:ext>
            </a:extLst>
          </p:cNvPr>
          <p:cNvGrpSpPr/>
          <p:nvPr/>
        </p:nvGrpSpPr>
        <p:grpSpPr>
          <a:xfrm>
            <a:off x="8337233" y="3743834"/>
            <a:ext cx="2575137" cy="985541"/>
            <a:chOff x="356223" y="3764801"/>
            <a:chExt cx="2575137" cy="985541"/>
          </a:xfrm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0FFBFCCD-7128-73E6-C942-FFC935953366}"/>
                </a:ext>
              </a:extLst>
            </p:cNvPr>
            <p:cNvSpPr/>
            <p:nvPr/>
          </p:nvSpPr>
          <p:spPr>
            <a:xfrm>
              <a:off x="356223" y="3764801"/>
              <a:ext cx="2168141" cy="693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ítulo 5">
              <a:extLst>
                <a:ext uri="{FF2B5EF4-FFF2-40B4-BE49-F238E27FC236}">
                  <a16:creationId xmlns:a16="http://schemas.microsoft.com/office/drawing/2014/main" id="{EFE48411-AFBF-C419-815B-15093787DC32}"/>
                </a:ext>
              </a:extLst>
            </p:cNvPr>
            <p:cNvSpPr txBox="1">
              <a:spLocks/>
            </p:cNvSpPr>
            <p:nvPr/>
          </p:nvSpPr>
          <p:spPr>
            <a:xfrm>
              <a:off x="405381" y="3849622"/>
              <a:ext cx="2525979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NUEVO ACCESO A </a:t>
              </a: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MADRID</a:t>
              </a:r>
            </a:p>
          </p:txBody>
        </p:sp>
        <p:pic>
          <p:nvPicPr>
            <p:cNvPr id="22" name="Imagen 21" descr="Icono&#10;&#10;Descripción generada automáticamente">
              <a:extLst>
                <a:ext uri="{FF2B5EF4-FFF2-40B4-BE49-F238E27FC236}">
                  <a16:creationId xmlns:a16="http://schemas.microsoft.com/office/drawing/2014/main" id="{3A340F4D-EDF4-F972-D261-CEDF3A8DA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614" y="4153442"/>
              <a:ext cx="571500" cy="596900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7E40AB02-AE1F-770B-92EF-5494C29A13CF}"/>
              </a:ext>
            </a:extLst>
          </p:cNvPr>
          <p:cNvGrpSpPr/>
          <p:nvPr/>
        </p:nvGrpSpPr>
        <p:grpSpPr>
          <a:xfrm>
            <a:off x="8691994" y="1477445"/>
            <a:ext cx="2506126" cy="988125"/>
            <a:chOff x="8293380" y="1944330"/>
            <a:chExt cx="2506126" cy="988125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68A87638-B430-863F-5E83-EDBAB210AAC6}"/>
                </a:ext>
              </a:extLst>
            </p:cNvPr>
            <p:cNvSpPr/>
            <p:nvPr/>
          </p:nvSpPr>
          <p:spPr>
            <a:xfrm>
              <a:off x="8293380" y="1944330"/>
              <a:ext cx="2305794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Título 5">
              <a:extLst>
                <a:ext uri="{FF2B5EF4-FFF2-40B4-BE49-F238E27FC236}">
                  <a16:creationId xmlns:a16="http://schemas.microsoft.com/office/drawing/2014/main" id="{158B4C59-5B03-9895-D613-5D7EB0F51231}"/>
                </a:ext>
              </a:extLst>
            </p:cNvPr>
            <p:cNvSpPr txBox="1">
              <a:spLocks/>
            </p:cNvSpPr>
            <p:nvPr/>
          </p:nvSpPr>
          <p:spPr>
            <a:xfrm>
              <a:off x="8342541" y="2029151"/>
              <a:ext cx="2284080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NUEVO ACCESO A </a:t>
              </a: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BARCELONA</a:t>
              </a:r>
            </a:p>
          </p:txBody>
        </p:sp>
        <p:pic>
          <p:nvPicPr>
            <p:cNvPr id="24" name="Imagen 23" descr="Icono&#10;&#10;Descripción generada automáticamente">
              <a:extLst>
                <a:ext uri="{FF2B5EF4-FFF2-40B4-BE49-F238E27FC236}">
                  <a16:creationId xmlns:a16="http://schemas.microsoft.com/office/drawing/2014/main" id="{C9F1D57C-CE7D-46CF-048A-6DBAE44F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8006" y="2272055"/>
              <a:ext cx="571500" cy="660400"/>
            </a:xfrm>
            <a:prstGeom prst="rect">
              <a:avLst/>
            </a:prstGeom>
          </p:spPr>
        </p:pic>
      </p:grpSp>
      <p:sp>
        <p:nvSpPr>
          <p:cNvPr id="92" name="Elipse 91">
            <a:extLst>
              <a:ext uri="{FF2B5EF4-FFF2-40B4-BE49-F238E27FC236}">
                <a16:creationId xmlns:a16="http://schemas.microsoft.com/office/drawing/2014/main" id="{7078B66B-A492-EB16-074E-C0990D538B48}"/>
              </a:ext>
            </a:extLst>
          </p:cNvPr>
          <p:cNvSpPr/>
          <p:nvPr/>
        </p:nvSpPr>
        <p:spPr>
          <a:xfrm>
            <a:off x="6320737" y="3429000"/>
            <a:ext cx="489284" cy="48928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B5904B4C-8704-69EB-8A86-4C286685F879}"/>
              </a:ext>
            </a:extLst>
          </p:cNvPr>
          <p:cNvSpPr/>
          <p:nvPr/>
        </p:nvSpPr>
        <p:spPr>
          <a:xfrm>
            <a:off x="8897180" y="2802649"/>
            <a:ext cx="489284" cy="489284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CB4BBC2B-293A-4579-F9C7-E8DC98036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765" y="1712167"/>
            <a:ext cx="3108853" cy="31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2D78665-CD1A-9B88-BA14-92ABCF01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5"/>
            <a:ext cx="11356075" cy="680561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521633A4-9F27-9793-F208-B9E1BBFD9FA5}"/>
              </a:ext>
            </a:extLst>
          </p:cNvPr>
          <p:cNvSpPr/>
          <p:nvPr/>
        </p:nvSpPr>
        <p:spPr>
          <a:xfrm>
            <a:off x="686632" y="2712814"/>
            <a:ext cx="3146638" cy="48052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2E982F0B-8AD0-7D24-2977-149A56F29DF6}"/>
              </a:ext>
            </a:extLst>
          </p:cNvPr>
          <p:cNvSpPr txBox="1">
            <a:spLocks/>
          </p:cNvSpPr>
          <p:nvPr/>
        </p:nvSpPr>
        <p:spPr>
          <a:xfrm>
            <a:off x="795388" y="2792547"/>
            <a:ext cx="3146638" cy="321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Medium" pitchFamily="2" charset="77"/>
              </a:rPr>
              <a:t>TRAVIESA AERODINAMICA</a:t>
            </a:r>
          </a:p>
        </p:txBody>
      </p:sp>
      <p:sp>
        <p:nvSpPr>
          <p:cNvPr id="2" name="object 84">
            <a:extLst>
              <a:ext uri="{FF2B5EF4-FFF2-40B4-BE49-F238E27FC236}">
                <a16:creationId xmlns:a16="http://schemas.microsoft.com/office/drawing/2014/main" id="{2AC1EE58-C568-4189-73EE-6839EF80E4D6}"/>
              </a:ext>
            </a:extLst>
          </p:cNvPr>
          <p:cNvSpPr txBox="1"/>
          <p:nvPr/>
        </p:nvSpPr>
        <p:spPr>
          <a:xfrm>
            <a:off x="512547" y="3430559"/>
            <a:ext cx="3712320" cy="1787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lang="es-ES" sz="1400" dirty="0">
                <a:latin typeface="Montserrat Medium" pitchFamily="2" charset="77"/>
                <a:cs typeface="Arial"/>
              </a:rPr>
              <a:t>Evita la succión del balasto y que este se deposite encima de la traviesa. </a:t>
            </a:r>
          </a:p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endParaRPr lang="es-ES" sz="1400" dirty="0">
              <a:latin typeface="Montserrat Medium" pitchFamily="2" charset="77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lang="es-ES" sz="1400" dirty="0">
                <a:latin typeface="Montserrat Medium" pitchFamily="2" charset="77"/>
                <a:cs typeface="Arial"/>
              </a:rPr>
              <a:t>Aumento de la velocidad de operación del tren.</a:t>
            </a:r>
          </a:p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endParaRPr lang="es-ES" sz="1400" dirty="0">
              <a:latin typeface="Montserrat Medium" pitchFamily="2" charset="77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lang="es-ES" sz="1400" dirty="0">
                <a:latin typeface="Montserrat Medium" pitchFamily="2" charset="77"/>
                <a:cs typeface="Arial"/>
              </a:rPr>
              <a:t>Mejor comportamiento en el mantenimiento y el montaje de vía.</a:t>
            </a:r>
            <a:endParaRPr sz="1400" dirty="0">
              <a:latin typeface="Montserrat Medium" pitchFamily="2" charset="77"/>
              <a:cs typeface="Arial"/>
            </a:endParaRPr>
          </a:p>
        </p:txBody>
      </p:sp>
      <p:pic>
        <p:nvPicPr>
          <p:cNvPr id="8" name="Imagen 7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0757B62D-AE46-C39F-C46A-89A14BC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5" y="1045686"/>
            <a:ext cx="3146638" cy="1627261"/>
          </a:xfrm>
          <a:prstGeom prst="rect">
            <a:avLst/>
          </a:prstGeom>
        </p:spPr>
      </p:pic>
      <p:pic>
        <p:nvPicPr>
          <p:cNvPr id="20" name="Imagen 19" descr="Vista de unos edificios&#10;&#10;Descripción generada automáticamente con confianza baja">
            <a:extLst>
              <a:ext uri="{FF2B5EF4-FFF2-40B4-BE49-F238E27FC236}">
                <a16:creationId xmlns:a16="http://schemas.microsoft.com/office/drawing/2014/main" id="{6661E42D-12EC-80FB-F24C-54ABFD87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77" y="2978076"/>
            <a:ext cx="3419607" cy="256803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2" name="Imagen 21" descr="Imagen que contiene cama, ventana, cuarto, grande&#10;&#10;Descripción generada automáticamente">
            <a:extLst>
              <a:ext uri="{FF2B5EF4-FFF2-40B4-BE49-F238E27FC236}">
                <a16:creationId xmlns:a16="http://schemas.microsoft.com/office/drawing/2014/main" id="{37B2B83B-E259-770C-42C6-D79C4A7E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695" y="2978077"/>
            <a:ext cx="3543060" cy="256803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3" name="Título 5">
            <a:extLst>
              <a:ext uri="{FF2B5EF4-FFF2-40B4-BE49-F238E27FC236}">
                <a16:creationId xmlns:a16="http://schemas.microsoft.com/office/drawing/2014/main" id="{6B2A7156-67D3-6A34-94DF-F9F0D17B156F}"/>
              </a:ext>
            </a:extLst>
          </p:cNvPr>
          <p:cNvSpPr txBox="1">
            <a:spLocks/>
          </p:cNvSpPr>
          <p:nvPr/>
        </p:nvSpPr>
        <p:spPr>
          <a:xfrm>
            <a:off x="4677106" y="2716907"/>
            <a:ext cx="7284738" cy="3431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u="none" strike="noStrike" cap="none" normalizeH="0" baseline="0" dirty="0">
                <a:ln>
                  <a:noFill/>
                </a:ln>
                <a:effectLst/>
                <a:latin typeface="Montserrat Medium" pitchFamily="2" charset="77"/>
              </a:rPr>
              <a:t>Aspecto general de la </a:t>
            </a:r>
            <a:r>
              <a:rPr kumimoji="0" lang="es-ES" altLang="es-ES" sz="1100" u="none" strike="noStrike" cap="none" normalizeH="0" baseline="0" dirty="0" err="1">
                <a:ln>
                  <a:noFill/>
                </a:ln>
                <a:effectLst/>
                <a:latin typeface="Montserrat Medium" pitchFamily="2" charset="77"/>
              </a:rPr>
              <a:t>aerotraviesa</a:t>
            </a:r>
            <a:r>
              <a:rPr kumimoji="0" lang="es-ES" altLang="es-ES" sz="1100" u="none" strike="noStrike" cap="none" normalizeH="0" baseline="0" dirty="0">
                <a:ln>
                  <a:noFill/>
                </a:ln>
                <a:effectLst/>
                <a:latin typeface="Montserrat Medium" pitchFamily="2" charset="77"/>
              </a:rPr>
              <a:t> (nótese la forma convexa en zona central). </a:t>
            </a:r>
            <a:r>
              <a:rPr kumimoji="0" lang="es-ES" altLang="es-ES" sz="1100" b="0" u="none" strike="noStrike" cap="none" normalizeH="0" baseline="0" dirty="0">
                <a:ln>
                  <a:noFill/>
                </a:ln>
                <a:effectLst/>
                <a:latin typeface="Montserrat Medium" pitchFamily="2" charset="77"/>
              </a:rPr>
              <a:t>Fuente Adif</a:t>
            </a:r>
          </a:p>
        </p:txBody>
      </p:sp>
    </p:spTree>
    <p:extLst>
      <p:ext uri="{BB962C8B-B14F-4D97-AF65-F5344CB8AC3E}">
        <p14:creationId xmlns:p14="http://schemas.microsoft.com/office/powerpoint/2010/main" val="37731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CC748E-9A61-5704-B734-CE19BB520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5" r="8381"/>
          <a:stretch/>
        </p:blipFill>
        <p:spPr>
          <a:xfrm>
            <a:off x="923325" y="2820879"/>
            <a:ext cx="2617602" cy="2582879"/>
          </a:xfrm>
          <a:prstGeom prst="rect">
            <a:avLst/>
          </a:prstGeom>
        </p:spPr>
      </p:pic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E7B1461-411F-0504-2926-6AF3C9FA1499}"/>
              </a:ext>
            </a:extLst>
          </p:cNvPr>
          <p:cNvGrpSpPr/>
          <p:nvPr/>
        </p:nvGrpSpPr>
        <p:grpSpPr>
          <a:xfrm>
            <a:off x="405891" y="1083482"/>
            <a:ext cx="2914423" cy="1886786"/>
            <a:chOff x="453599" y="70090"/>
            <a:chExt cx="2914423" cy="1886786"/>
          </a:xfrm>
        </p:grpSpPr>
        <p:sp>
          <p:nvSpPr>
            <p:cNvPr id="4" name="object 111">
              <a:extLst>
                <a:ext uri="{FF2B5EF4-FFF2-40B4-BE49-F238E27FC236}">
                  <a16:creationId xmlns:a16="http://schemas.microsoft.com/office/drawing/2014/main" id="{FE5E7843-C30E-7028-EEAD-DFDEB6815B7B}"/>
                </a:ext>
              </a:extLst>
            </p:cNvPr>
            <p:cNvSpPr/>
            <p:nvPr/>
          </p:nvSpPr>
          <p:spPr>
            <a:xfrm>
              <a:off x="453599" y="890732"/>
              <a:ext cx="2792095" cy="901700"/>
            </a:xfrm>
            <a:custGeom>
              <a:avLst/>
              <a:gdLst/>
              <a:ahLst/>
              <a:cxnLst/>
              <a:rect l="l" t="t" r="r" b="b"/>
              <a:pathLst>
                <a:path w="2792095" h="901700">
                  <a:moveTo>
                    <a:pt x="2791802" y="0"/>
                  </a:moveTo>
                  <a:lnTo>
                    <a:pt x="0" y="0"/>
                  </a:lnTo>
                  <a:lnTo>
                    <a:pt x="0" y="723493"/>
                  </a:lnTo>
                  <a:lnTo>
                    <a:pt x="6365" y="770864"/>
                  </a:lnTo>
                  <a:lnTo>
                    <a:pt x="24328" y="813430"/>
                  </a:lnTo>
                  <a:lnTo>
                    <a:pt x="52192" y="849495"/>
                  </a:lnTo>
                  <a:lnTo>
                    <a:pt x="88256" y="877358"/>
                  </a:lnTo>
                  <a:lnTo>
                    <a:pt x="130823" y="895321"/>
                  </a:lnTo>
                  <a:lnTo>
                    <a:pt x="178193" y="901687"/>
                  </a:lnTo>
                  <a:lnTo>
                    <a:pt x="2613596" y="901687"/>
                  </a:lnTo>
                  <a:lnTo>
                    <a:pt x="2660972" y="895321"/>
                  </a:lnTo>
                  <a:lnTo>
                    <a:pt x="2703542" y="877358"/>
                  </a:lnTo>
                  <a:lnTo>
                    <a:pt x="2739609" y="849495"/>
                  </a:lnTo>
                  <a:lnTo>
                    <a:pt x="2767473" y="813430"/>
                  </a:lnTo>
                  <a:lnTo>
                    <a:pt x="2785437" y="770864"/>
                  </a:lnTo>
                  <a:lnTo>
                    <a:pt x="2791802" y="723493"/>
                  </a:lnTo>
                  <a:lnTo>
                    <a:pt x="2791802" y="0"/>
                  </a:lnTo>
                  <a:close/>
                </a:path>
              </a:pathLst>
            </a:custGeom>
            <a:solidFill>
              <a:srgbClr val="F5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5F48DDF3-4EEF-4D51-6B8C-20D80456CFBE}"/>
                </a:ext>
              </a:extLst>
            </p:cNvPr>
            <p:cNvGrpSpPr/>
            <p:nvPr/>
          </p:nvGrpSpPr>
          <p:grpSpPr>
            <a:xfrm>
              <a:off x="462418" y="70090"/>
              <a:ext cx="2905604" cy="1886786"/>
              <a:chOff x="457200" y="56971"/>
              <a:chExt cx="2905604" cy="1886786"/>
            </a:xfrm>
          </p:grpSpPr>
          <p:sp>
            <p:nvSpPr>
              <p:cNvPr id="7" name="object 112">
                <a:extLst>
                  <a:ext uri="{FF2B5EF4-FFF2-40B4-BE49-F238E27FC236}">
                    <a16:creationId xmlns:a16="http://schemas.microsoft.com/office/drawing/2014/main" id="{4A700C03-A9B7-D8CA-AF9A-FE300BF8002B}"/>
                  </a:ext>
                </a:extLst>
              </p:cNvPr>
              <p:cNvSpPr txBox="1"/>
              <p:nvPr/>
            </p:nvSpPr>
            <p:spPr>
              <a:xfrm>
                <a:off x="619099" y="989407"/>
                <a:ext cx="2523052" cy="72006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400"/>
                  </a:lnSpc>
                  <a:spcBef>
                    <a:spcPts val="95"/>
                  </a:spcBef>
                </a:pPr>
                <a:r>
                  <a:rPr lang="es-ES" sz="23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NUEVO</a:t>
                </a:r>
                <a:r>
                  <a:rPr lang="es-ES" sz="2300" spc="2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 </a:t>
                </a:r>
                <a:r>
                  <a:rPr lang="es-ES" sz="2300" spc="-65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ACCESO </a:t>
                </a:r>
                <a:r>
                  <a:rPr lang="es-ES" sz="23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A</a:t>
                </a:r>
                <a:r>
                  <a:rPr lang="es-ES" sz="2300" spc="4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 </a:t>
                </a:r>
                <a:r>
                  <a:rPr lang="es-ES" sz="2300" b="1" spc="-10" dirty="0">
                    <a:solidFill>
                      <a:srgbClr val="FFFFFF"/>
                    </a:solidFill>
                    <a:latin typeface="Montserrat ExtraBold" pitchFamily="2" charset="77"/>
                    <a:cs typeface="Arial"/>
                  </a:rPr>
                  <a:t>MADRID</a:t>
                </a:r>
                <a:endParaRPr lang="es-ES" sz="2300" b="1" dirty="0">
                  <a:latin typeface="Montserrat ExtraBold" pitchFamily="2" charset="77"/>
                  <a:cs typeface="Arial"/>
                </a:endParaRPr>
              </a:p>
            </p:txBody>
          </p:sp>
          <p:grpSp>
            <p:nvGrpSpPr>
              <p:cNvPr id="8" name="object 113">
                <a:extLst>
                  <a:ext uri="{FF2B5EF4-FFF2-40B4-BE49-F238E27FC236}">
                    <a16:creationId xmlns:a16="http://schemas.microsoft.com/office/drawing/2014/main" id="{5A76A22E-A54C-FF3A-A5B4-6BC3440A19EC}"/>
                  </a:ext>
                </a:extLst>
              </p:cNvPr>
              <p:cNvGrpSpPr/>
              <p:nvPr/>
            </p:nvGrpSpPr>
            <p:grpSpPr>
              <a:xfrm>
                <a:off x="457200" y="56971"/>
                <a:ext cx="2905604" cy="1886786"/>
                <a:chOff x="457200" y="56971"/>
                <a:chExt cx="2905604" cy="1886786"/>
              </a:xfrm>
            </p:grpSpPr>
            <p:sp>
              <p:nvSpPr>
                <p:cNvPr id="9" name="object 114">
                  <a:extLst>
                    <a:ext uri="{FF2B5EF4-FFF2-40B4-BE49-F238E27FC236}">
                      <a16:creationId xmlns:a16="http://schemas.microsoft.com/office/drawing/2014/main" id="{75C35C0F-FB76-CC01-0D05-3020866E3043}"/>
                    </a:ext>
                  </a:extLst>
                </p:cNvPr>
                <p:cNvSpPr/>
                <p:nvPr/>
              </p:nvSpPr>
              <p:spPr>
                <a:xfrm>
                  <a:off x="2786224" y="1342412"/>
                  <a:ext cx="576580" cy="60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579" h="601344">
                      <a:moveTo>
                        <a:pt x="340361" y="0"/>
                      </a:moveTo>
                      <a:lnTo>
                        <a:pt x="322992" y="9801"/>
                      </a:lnTo>
                      <a:lnTo>
                        <a:pt x="219055" y="116265"/>
                      </a:lnTo>
                      <a:lnTo>
                        <a:pt x="212388" y="121611"/>
                      </a:lnTo>
                      <a:lnTo>
                        <a:pt x="204739" y="125150"/>
                      </a:lnTo>
                      <a:lnTo>
                        <a:pt x="196467" y="126768"/>
                      </a:lnTo>
                      <a:lnTo>
                        <a:pt x="187927" y="126349"/>
                      </a:lnTo>
                      <a:lnTo>
                        <a:pt x="41319" y="101089"/>
                      </a:lnTo>
                      <a:lnTo>
                        <a:pt x="21504" y="103335"/>
                      </a:lnTo>
                      <a:lnTo>
                        <a:pt x="6925" y="115043"/>
                      </a:lnTo>
                      <a:lnTo>
                        <a:pt x="269" y="132517"/>
                      </a:lnTo>
                      <a:lnTo>
                        <a:pt x="4222" y="152066"/>
                      </a:lnTo>
                      <a:lnTo>
                        <a:pt x="73348" y="283803"/>
                      </a:lnTo>
                      <a:lnTo>
                        <a:pt x="76369" y="291799"/>
                      </a:lnTo>
                      <a:lnTo>
                        <a:pt x="77374" y="300166"/>
                      </a:lnTo>
                      <a:lnTo>
                        <a:pt x="76359" y="308530"/>
                      </a:lnTo>
                      <a:lnTo>
                        <a:pt x="73323" y="316519"/>
                      </a:lnTo>
                      <a:lnTo>
                        <a:pt x="3981" y="448167"/>
                      </a:lnTo>
                      <a:lnTo>
                        <a:pt x="0" y="467700"/>
                      </a:lnTo>
                      <a:lnTo>
                        <a:pt x="6632" y="485183"/>
                      </a:lnTo>
                      <a:lnTo>
                        <a:pt x="21193" y="496914"/>
                      </a:lnTo>
                      <a:lnTo>
                        <a:pt x="41001" y="499195"/>
                      </a:lnTo>
                      <a:lnTo>
                        <a:pt x="187673" y="474164"/>
                      </a:lnTo>
                      <a:lnTo>
                        <a:pt x="196209" y="473756"/>
                      </a:lnTo>
                      <a:lnTo>
                        <a:pt x="204472" y="475388"/>
                      </a:lnTo>
                      <a:lnTo>
                        <a:pt x="212112" y="478941"/>
                      </a:lnTo>
                      <a:lnTo>
                        <a:pt x="218776" y="484298"/>
                      </a:lnTo>
                      <a:lnTo>
                        <a:pt x="322547" y="590915"/>
                      </a:lnTo>
                      <a:lnTo>
                        <a:pt x="339899" y="600741"/>
                      </a:lnTo>
                      <a:lnTo>
                        <a:pt x="358576" y="599840"/>
                      </a:lnTo>
                      <a:lnTo>
                        <a:pt x="374231" y="589618"/>
                      </a:lnTo>
                      <a:lnTo>
                        <a:pt x="382517" y="571484"/>
                      </a:lnTo>
                      <a:lnTo>
                        <a:pt x="404031" y="424253"/>
                      </a:lnTo>
                      <a:lnTo>
                        <a:pt x="406285" y="416012"/>
                      </a:lnTo>
                      <a:lnTo>
                        <a:pt x="410390" y="408654"/>
                      </a:lnTo>
                      <a:lnTo>
                        <a:pt x="416128" y="402482"/>
                      </a:lnTo>
                      <a:lnTo>
                        <a:pt x="423284" y="397799"/>
                      </a:lnTo>
                      <a:lnTo>
                        <a:pt x="556748" y="332063"/>
                      </a:lnTo>
                      <a:lnTo>
                        <a:pt x="571454" y="318595"/>
                      </a:lnTo>
                      <a:lnTo>
                        <a:pt x="576366" y="300552"/>
                      </a:lnTo>
                      <a:lnTo>
                        <a:pt x="571482" y="282504"/>
                      </a:lnTo>
                      <a:lnTo>
                        <a:pt x="556799" y="269021"/>
                      </a:lnTo>
                      <a:lnTo>
                        <a:pt x="423436" y="203070"/>
                      </a:lnTo>
                      <a:lnTo>
                        <a:pt x="416289" y="198376"/>
                      </a:lnTo>
                      <a:lnTo>
                        <a:pt x="410557" y="192195"/>
                      </a:lnTo>
                      <a:lnTo>
                        <a:pt x="406461" y="184828"/>
                      </a:lnTo>
                      <a:lnTo>
                        <a:pt x="404221" y="176577"/>
                      </a:lnTo>
                      <a:lnTo>
                        <a:pt x="382936" y="29334"/>
                      </a:lnTo>
                      <a:lnTo>
                        <a:pt x="374675" y="11181"/>
                      </a:lnTo>
                      <a:lnTo>
                        <a:pt x="359036" y="932"/>
                      </a:lnTo>
                      <a:lnTo>
                        <a:pt x="340361" y="0"/>
                      </a:lnTo>
                      <a:close/>
                    </a:path>
                  </a:pathLst>
                </a:custGeom>
                <a:solidFill>
                  <a:srgbClr val="821A7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115">
                  <a:extLst>
                    <a:ext uri="{FF2B5EF4-FFF2-40B4-BE49-F238E27FC236}">
                      <a16:creationId xmlns:a16="http://schemas.microsoft.com/office/drawing/2014/main" id="{7253985D-6EF0-4ABA-C68B-4048E889E341}"/>
                    </a:ext>
                  </a:extLst>
                </p:cNvPr>
                <p:cNvSpPr/>
                <p:nvPr/>
              </p:nvSpPr>
              <p:spPr>
                <a:xfrm>
                  <a:off x="2841307" y="1404848"/>
                  <a:ext cx="455295" cy="4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95" h="476250">
                      <a:moveTo>
                        <a:pt x="151218" y="370751"/>
                      </a:moveTo>
                      <a:lnTo>
                        <a:pt x="147002" y="370039"/>
                      </a:lnTo>
                      <a:lnTo>
                        <a:pt x="142748" y="369684"/>
                      </a:lnTo>
                      <a:lnTo>
                        <a:pt x="134175" y="369684"/>
                      </a:lnTo>
                      <a:lnTo>
                        <a:pt x="129857" y="370052"/>
                      </a:lnTo>
                      <a:lnTo>
                        <a:pt x="27533" y="387413"/>
                      </a:lnTo>
                      <a:lnTo>
                        <a:pt x="20370" y="387413"/>
                      </a:lnTo>
                      <a:lnTo>
                        <a:pt x="14833" y="384606"/>
                      </a:lnTo>
                      <a:lnTo>
                        <a:pt x="6794" y="373519"/>
                      </a:lnTo>
                      <a:lnTo>
                        <a:pt x="6248" y="366014"/>
                      </a:lnTo>
                      <a:lnTo>
                        <a:pt x="54991" y="273469"/>
                      </a:lnTo>
                      <a:lnTo>
                        <a:pt x="61620" y="256032"/>
                      </a:lnTo>
                      <a:lnTo>
                        <a:pt x="63830" y="237769"/>
                      </a:lnTo>
                      <a:lnTo>
                        <a:pt x="61645" y="219519"/>
                      </a:lnTo>
                      <a:lnTo>
                        <a:pt x="55041" y="202069"/>
                      </a:lnTo>
                      <a:lnTo>
                        <a:pt x="6438" y="109461"/>
                      </a:lnTo>
                      <a:lnTo>
                        <a:pt x="6997" y="101955"/>
                      </a:lnTo>
                      <a:lnTo>
                        <a:pt x="15062" y="90919"/>
                      </a:lnTo>
                      <a:lnTo>
                        <a:pt x="20599" y="88074"/>
                      </a:lnTo>
                      <a:lnTo>
                        <a:pt x="28892" y="88176"/>
                      </a:lnTo>
                      <a:lnTo>
                        <a:pt x="78955" y="96799"/>
                      </a:lnTo>
                      <a:lnTo>
                        <a:pt x="80238" y="89357"/>
                      </a:lnTo>
                      <a:lnTo>
                        <a:pt x="29768" y="80657"/>
                      </a:lnTo>
                      <a:lnTo>
                        <a:pt x="26720" y="80530"/>
                      </a:lnTo>
                      <a:lnTo>
                        <a:pt x="18300" y="80530"/>
                      </a:lnTo>
                      <a:lnTo>
                        <a:pt x="10350" y="84505"/>
                      </a:lnTo>
                      <a:lnTo>
                        <a:pt x="5257" y="91503"/>
                      </a:lnTo>
                      <a:lnTo>
                        <a:pt x="1739" y="98094"/>
                      </a:lnTo>
                      <a:lnTo>
                        <a:pt x="203" y="105219"/>
                      </a:lnTo>
                      <a:lnTo>
                        <a:pt x="685" y="112509"/>
                      </a:lnTo>
                      <a:lnTo>
                        <a:pt x="3200" y="119545"/>
                      </a:lnTo>
                      <a:lnTo>
                        <a:pt x="48361" y="205587"/>
                      </a:lnTo>
                      <a:lnTo>
                        <a:pt x="54305" y="221310"/>
                      </a:lnTo>
                      <a:lnTo>
                        <a:pt x="56273" y="237769"/>
                      </a:lnTo>
                      <a:lnTo>
                        <a:pt x="54279" y="254215"/>
                      </a:lnTo>
                      <a:lnTo>
                        <a:pt x="48310" y="269938"/>
                      </a:lnTo>
                      <a:lnTo>
                        <a:pt x="3022" y="355917"/>
                      </a:lnTo>
                      <a:lnTo>
                        <a:pt x="495" y="362940"/>
                      </a:lnTo>
                      <a:lnTo>
                        <a:pt x="18072" y="394970"/>
                      </a:lnTo>
                      <a:lnTo>
                        <a:pt x="29540" y="394843"/>
                      </a:lnTo>
                      <a:lnTo>
                        <a:pt x="130708" y="377571"/>
                      </a:lnTo>
                      <a:lnTo>
                        <a:pt x="134607" y="377240"/>
                      </a:lnTo>
                      <a:lnTo>
                        <a:pt x="142328" y="377240"/>
                      </a:lnTo>
                      <a:lnTo>
                        <a:pt x="146164" y="377558"/>
                      </a:lnTo>
                      <a:lnTo>
                        <a:pt x="149974" y="378206"/>
                      </a:lnTo>
                      <a:lnTo>
                        <a:pt x="151218" y="370751"/>
                      </a:lnTo>
                      <a:close/>
                    </a:path>
                    <a:path w="455295" h="476250">
                      <a:moveTo>
                        <a:pt x="455206" y="238074"/>
                      </a:moveTo>
                      <a:lnTo>
                        <a:pt x="353263" y="171107"/>
                      </a:lnTo>
                      <a:lnTo>
                        <a:pt x="339204" y="161874"/>
                      </a:lnTo>
                      <a:lnTo>
                        <a:pt x="327939" y="149720"/>
                      </a:lnTo>
                      <a:lnTo>
                        <a:pt x="319887" y="135242"/>
                      </a:lnTo>
                      <a:lnTo>
                        <a:pt x="315493" y="119011"/>
                      </a:lnTo>
                      <a:lnTo>
                        <a:pt x="301586" y="22847"/>
                      </a:lnTo>
                      <a:lnTo>
                        <a:pt x="299504" y="15671"/>
                      </a:lnTo>
                      <a:lnTo>
                        <a:pt x="277926" y="0"/>
                      </a:lnTo>
                      <a:lnTo>
                        <a:pt x="275158" y="0"/>
                      </a:lnTo>
                      <a:lnTo>
                        <a:pt x="268122" y="0"/>
                      </a:lnTo>
                      <a:lnTo>
                        <a:pt x="261289" y="2806"/>
                      </a:lnTo>
                      <a:lnTo>
                        <a:pt x="188290" y="77584"/>
                      </a:lnTo>
                      <a:lnTo>
                        <a:pt x="183337" y="82181"/>
                      </a:lnTo>
                      <a:lnTo>
                        <a:pt x="177990" y="86258"/>
                      </a:lnTo>
                      <a:lnTo>
                        <a:pt x="172275" y="89789"/>
                      </a:lnTo>
                      <a:lnTo>
                        <a:pt x="166217" y="92760"/>
                      </a:lnTo>
                      <a:lnTo>
                        <a:pt x="169214" y="99695"/>
                      </a:lnTo>
                      <a:lnTo>
                        <a:pt x="265277" y="9537"/>
                      </a:lnTo>
                      <a:lnTo>
                        <a:pt x="270065" y="7531"/>
                      </a:lnTo>
                      <a:lnTo>
                        <a:pt x="277075" y="7531"/>
                      </a:lnTo>
                      <a:lnTo>
                        <a:pt x="279120" y="7848"/>
                      </a:lnTo>
                      <a:lnTo>
                        <a:pt x="288201" y="10807"/>
                      </a:lnTo>
                      <a:lnTo>
                        <a:pt x="293039" y="16573"/>
                      </a:lnTo>
                      <a:lnTo>
                        <a:pt x="308025" y="120103"/>
                      </a:lnTo>
                      <a:lnTo>
                        <a:pt x="312902" y="138099"/>
                      </a:lnTo>
                      <a:lnTo>
                        <a:pt x="321830" y="154152"/>
                      </a:lnTo>
                      <a:lnTo>
                        <a:pt x="334327" y="167640"/>
                      </a:lnTo>
                      <a:lnTo>
                        <a:pt x="349923" y="177876"/>
                      </a:lnTo>
                      <a:lnTo>
                        <a:pt x="443687" y="224243"/>
                      </a:lnTo>
                      <a:lnTo>
                        <a:pt x="447662" y="230644"/>
                      </a:lnTo>
                      <a:lnTo>
                        <a:pt x="447636" y="245478"/>
                      </a:lnTo>
                      <a:lnTo>
                        <a:pt x="443661" y="251879"/>
                      </a:lnTo>
                      <a:lnTo>
                        <a:pt x="349834" y="298107"/>
                      </a:lnTo>
                      <a:lnTo>
                        <a:pt x="334314" y="308305"/>
                      </a:lnTo>
                      <a:lnTo>
                        <a:pt x="321779" y="321843"/>
                      </a:lnTo>
                      <a:lnTo>
                        <a:pt x="312762" y="337947"/>
                      </a:lnTo>
                      <a:lnTo>
                        <a:pt x="307835" y="355828"/>
                      </a:lnTo>
                      <a:lnTo>
                        <a:pt x="292722" y="459320"/>
                      </a:lnTo>
                      <a:lnTo>
                        <a:pt x="287858" y="465074"/>
                      </a:lnTo>
                      <a:lnTo>
                        <a:pt x="278777" y="468007"/>
                      </a:lnTo>
                      <a:lnTo>
                        <a:pt x="276745" y="468325"/>
                      </a:lnTo>
                      <a:lnTo>
                        <a:pt x="269735" y="468325"/>
                      </a:lnTo>
                      <a:lnTo>
                        <a:pt x="264947" y="466318"/>
                      </a:lnTo>
                      <a:lnTo>
                        <a:pt x="209397" y="409244"/>
                      </a:lnTo>
                      <a:lnTo>
                        <a:pt x="203974" y="414515"/>
                      </a:lnTo>
                      <a:lnTo>
                        <a:pt x="260946" y="473049"/>
                      </a:lnTo>
                      <a:lnTo>
                        <a:pt x="267779" y="475869"/>
                      </a:lnTo>
                      <a:lnTo>
                        <a:pt x="277596" y="475869"/>
                      </a:lnTo>
                      <a:lnTo>
                        <a:pt x="315315" y="356920"/>
                      </a:lnTo>
                      <a:lnTo>
                        <a:pt x="319747" y="340791"/>
                      </a:lnTo>
                      <a:lnTo>
                        <a:pt x="327875" y="326288"/>
                      </a:lnTo>
                      <a:lnTo>
                        <a:pt x="339178" y="314083"/>
                      </a:lnTo>
                      <a:lnTo>
                        <a:pt x="353174" y="304876"/>
                      </a:lnTo>
                      <a:lnTo>
                        <a:pt x="440347" y="261950"/>
                      </a:lnTo>
                      <a:lnTo>
                        <a:pt x="446519" y="257746"/>
                      </a:lnTo>
                      <a:lnTo>
                        <a:pt x="451192" y="252145"/>
                      </a:lnTo>
                      <a:lnTo>
                        <a:pt x="454164" y="245478"/>
                      </a:lnTo>
                      <a:lnTo>
                        <a:pt x="455206" y="2380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16">
                  <a:extLst>
                    <a:ext uri="{FF2B5EF4-FFF2-40B4-BE49-F238E27FC236}">
                      <a16:creationId xmlns:a16="http://schemas.microsoft.com/office/drawing/2014/main" id="{2BF06DB3-7085-7A2F-68BC-2B1515315143}"/>
                    </a:ext>
                  </a:extLst>
                </p:cNvPr>
                <p:cNvSpPr/>
                <p:nvPr/>
              </p:nvSpPr>
              <p:spPr>
                <a:xfrm>
                  <a:off x="2225078" y="516483"/>
                  <a:ext cx="1014765" cy="33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44" h="335915">
                      <a:moveTo>
                        <a:pt x="182460" y="43776"/>
                      </a:moveTo>
                      <a:lnTo>
                        <a:pt x="170065" y="43776"/>
                      </a:lnTo>
                      <a:lnTo>
                        <a:pt x="170065" y="23152"/>
                      </a:lnTo>
                      <a:lnTo>
                        <a:pt x="172034" y="23152"/>
                      </a:lnTo>
                      <a:lnTo>
                        <a:pt x="175641" y="19342"/>
                      </a:lnTo>
                      <a:lnTo>
                        <a:pt x="175641" y="16979"/>
                      </a:lnTo>
                      <a:lnTo>
                        <a:pt x="163995" y="16979"/>
                      </a:lnTo>
                      <a:lnTo>
                        <a:pt x="163995" y="0"/>
                      </a:lnTo>
                      <a:lnTo>
                        <a:pt x="150774" y="0"/>
                      </a:lnTo>
                      <a:lnTo>
                        <a:pt x="150774" y="4089"/>
                      </a:lnTo>
                      <a:lnTo>
                        <a:pt x="122694" y="4089"/>
                      </a:lnTo>
                      <a:lnTo>
                        <a:pt x="122694" y="7086"/>
                      </a:lnTo>
                      <a:lnTo>
                        <a:pt x="113995" y="7086"/>
                      </a:lnTo>
                      <a:lnTo>
                        <a:pt x="113995" y="9804"/>
                      </a:lnTo>
                      <a:lnTo>
                        <a:pt x="74460" y="9804"/>
                      </a:lnTo>
                      <a:lnTo>
                        <a:pt x="74460" y="16979"/>
                      </a:lnTo>
                      <a:lnTo>
                        <a:pt x="15455" y="16979"/>
                      </a:lnTo>
                      <a:lnTo>
                        <a:pt x="15455" y="19342"/>
                      </a:lnTo>
                      <a:lnTo>
                        <a:pt x="19050" y="23152"/>
                      </a:lnTo>
                      <a:lnTo>
                        <a:pt x="21031" y="23152"/>
                      </a:lnTo>
                      <a:lnTo>
                        <a:pt x="21031" y="43776"/>
                      </a:lnTo>
                      <a:lnTo>
                        <a:pt x="17386" y="43776"/>
                      </a:lnTo>
                      <a:lnTo>
                        <a:pt x="0" y="58534"/>
                      </a:lnTo>
                      <a:lnTo>
                        <a:pt x="0" y="335699"/>
                      </a:lnTo>
                      <a:lnTo>
                        <a:pt x="182460" y="335699"/>
                      </a:lnTo>
                      <a:lnTo>
                        <a:pt x="182460" y="43776"/>
                      </a:lnTo>
                      <a:close/>
                    </a:path>
                    <a:path w="1020444" h="335915">
                      <a:moveTo>
                        <a:pt x="1020318" y="84302"/>
                      </a:moveTo>
                      <a:lnTo>
                        <a:pt x="701814" y="84302"/>
                      </a:lnTo>
                      <a:lnTo>
                        <a:pt x="701814" y="331533"/>
                      </a:lnTo>
                      <a:lnTo>
                        <a:pt x="1020318" y="331533"/>
                      </a:lnTo>
                      <a:lnTo>
                        <a:pt x="1020318" y="84302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12" name="object 117">
                  <a:extLst>
                    <a:ext uri="{FF2B5EF4-FFF2-40B4-BE49-F238E27FC236}">
                      <a16:creationId xmlns:a16="http://schemas.microsoft.com/office/drawing/2014/main" id="{57473263-9196-1692-A3DC-065D9F2BE66F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999308" y="547899"/>
                  <a:ext cx="246100" cy="107729"/>
                </a:xfrm>
                <a:prstGeom prst="rect">
                  <a:avLst/>
                </a:prstGeom>
              </p:spPr>
            </p:pic>
            <p:pic>
              <p:nvPicPr>
                <p:cNvPr id="13" name="object 118">
                  <a:extLst>
                    <a:ext uri="{FF2B5EF4-FFF2-40B4-BE49-F238E27FC236}">
                      <a16:creationId xmlns:a16="http://schemas.microsoft.com/office/drawing/2014/main" id="{4BD4A3EC-53B0-80FD-0C28-059A5DF490D9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02805" y="580243"/>
                  <a:ext cx="176223" cy="68560"/>
                </a:xfrm>
                <a:prstGeom prst="rect">
                  <a:avLst/>
                </a:prstGeom>
              </p:spPr>
            </p:pic>
            <p:sp>
              <p:nvSpPr>
                <p:cNvPr id="14" name="object 119">
                  <a:extLst>
                    <a:ext uri="{FF2B5EF4-FFF2-40B4-BE49-F238E27FC236}">
                      <a16:creationId xmlns:a16="http://schemas.microsoft.com/office/drawing/2014/main" id="{6A0C7809-37D3-AA07-B142-5713B6693476}"/>
                    </a:ext>
                  </a:extLst>
                </p:cNvPr>
                <p:cNvSpPr/>
                <p:nvPr/>
              </p:nvSpPr>
              <p:spPr>
                <a:xfrm>
                  <a:off x="587286" y="56971"/>
                  <a:ext cx="2413635" cy="79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635" h="791210">
                      <a:moveTo>
                        <a:pt x="545719" y="530377"/>
                      </a:moveTo>
                      <a:lnTo>
                        <a:pt x="532892" y="516699"/>
                      </a:lnTo>
                      <a:lnTo>
                        <a:pt x="513156" y="516699"/>
                      </a:lnTo>
                      <a:lnTo>
                        <a:pt x="500189" y="530377"/>
                      </a:lnTo>
                      <a:lnTo>
                        <a:pt x="545719" y="530377"/>
                      </a:lnTo>
                      <a:close/>
                    </a:path>
                    <a:path w="2413635" h="791210">
                      <a:moveTo>
                        <a:pt x="669582" y="576757"/>
                      </a:moveTo>
                      <a:lnTo>
                        <a:pt x="657618" y="576757"/>
                      </a:lnTo>
                      <a:lnTo>
                        <a:pt x="657618" y="566407"/>
                      </a:lnTo>
                      <a:lnTo>
                        <a:pt x="658698" y="566407"/>
                      </a:lnTo>
                      <a:lnTo>
                        <a:pt x="658698" y="563486"/>
                      </a:lnTo>
                      <a:lnTo>
                        <a:pt x="632218" y="563486"/>
                      </a:lnTo>
                      <a:lnTo>
                        <a:pt x="632218" y="545960"/>
                      </a:lnTo>
                      <a:lnTo>
                        <a:pt x="633031" y="545960"/>
                      </a:lnTo>
                      <a:lnTo>
                        <a:pt x="633031" y="541909"/>
                      </a:lnTo>
                      <a:lnTo>
                        <a:pt x="625957" y="541909"/>
                      </a:lnTo>
                      <a:lnTo>
                        <a:pt x="625957" y="540715"/>
                      </a:lnTo>
                      <a:lnTo>
                        <a:pt x="621030" y="536422"/>
                      </a:lnTo>
                      <a:lnTo>
                        <a:pt x="614959" y="536422"/>
                      </a:lnTo>
                      <a:lnTo>
                        <a:pt x="608888" y="536422"/>
                      </a:lnTo>
                      <a:lnTo>
                        <a:pt x="607847" y="537337"/>
                      </a:lnTo>
                      <a:lnTo>
                        <a:pt x="607847" y="536117"/>
                      </a:lnTo>
                      <a:lnTo>
                        <a:pt x="608380" y="536117"/>
                      </a:lnTo>
                      <a:lnTo>
                        <a:pt x="608380" y="534111"/>
                      </a:lnTo>
                      <a:lnTo>
                        <a:pt x="607847" y="534111"/>
                      </a:lnTo>
                      <a:lnTo>
                        <a:pt x="607847" y="533044"/>
                      </a:lnTo>
                      <a:lnTo>
                        <a:pt x="602297" y="533044"/>
                      </a:lnTo>
                      <a:lnTo>
                        <a:pt x="602297" y="534111"/>
                      </a:lnTo>
                      <a:lnTo>
                        <a:pt x="601789" y="534111"/>
                      </a:lnTo>
                      <a:lnTo>
                        <a:pt x="601789" y="536117"/>
                      </a:lnTo>
                      <a:lnTo>
                        <a:pt x="602297" y="536117"/>
                      </a:lnTo>
                      <a:lnTo>
                        <a:pt x="602297" y="541909"/>
                      </a:lnTo>
                      <a:lnTo>
                        <a:pt x="596900" y="541909"/>
                      </a:lnTo>
                      <a:lnTo>
                        <a:pt x="596900" y="545960"/>
                      </a:lnTo>
                      <a:lnTo>
                        <a:pt x="597700" y="545960"/>
                      </a:lnTo>
                      <a:lnTo>
                        <a:pt x="597700" y="563486"/>
                      </a:lnTo>
                      <a:lnTo>
                        <a:pt x="594791" y="563486"/>
                      </a:lnTo>
                      <a:lnTo>
                        <a:pt x="594791" y="566407"/>
                      </a:lnTo>
                      <a:lnTo>
                        <a:pt x="595871" y="566407"/>
                      </a:lnTo>
                      <a:lnTo>
                        <a:pt x="595871" y="580694"/>
                      </a:lnTo>
                      <a:lnTo>
                        <a:pt x="590270" y="580694"/>
                      </a:lnTo>
                      <a:lnTo>
                        <a:pt x="590270" y="559244"/>
                      </a:lnTo>
                      <a:lnTo>
                        <a:pt x="526237" y="559244"/>
                      </a:lnTo>
                      <a:lnTo>
                        <a:pt x="526237" y="540753"/>
                      </a:lnTo>
                      <a:lnTo>
                        <a:pt x="478828" y="540753"/>
                      </a:lnTo>
                      <a:lnTo>
                        <a:pt x="478828" y="553694"/>
                      </a:lnTo>
                      <a:lnTo>
                        <a:pt x="455599" y="553694"/>
                      </a:lnTo>
                      <a:lnTo>
                        <a:pt x="455447" y="553897"/>
                      </a:lnTo>
                      <a:lnTo>
                        <a:pt x="455447" y="555371"/>
                      </a:lnTo>
                      <a:lnTo>
                        <a:pt x="454215" y="555371"/>
                      </a:lnTo>
                      <a:lnTo>
                        <a:pt x="454215" y="554736"/>
                      </a:lnTo>
                      <a:lnTo>
                        <a:pt x="416458" y="554736"/>
                      </a:lnTo>
                      <a:lnTo>
                        <a:pt x="416458" y="555371"/>
                      </a:lnTo>
                      <a:lnTo>
                        <a:pt x="415823" y="555371"/>
                      </a:lnTo>
                      <a:lnTo>
                        <a:pt x="415823" y="554075"/>
                      </a:lnTo>
                      <a:lnTo>
                        <a:pt x="403707" y="554075"/>
                      </a:lnTo>
                      <a:lnTo>
                        <a:pt x="396201" y="545846"/>
                      </a:lnTo>
                      <a:lnTo>
                        <a:pt x="389445" y="545846"/>
                      </a:lnTo>
                      <a:lnTo>
                        <a:pt x="384810" y="545846"/>
                      </a:lnTo>
                      <a:lnTo>
                        <a:pt x="377278" y="554075"/>
                      </a:lnTo>
                      <a:lnTo>
                        <a:pt x="369239" y="554075"/>
                      </a:lnTo>
                      <a:lnTo>
                        <a:pt x="369239" y="553123"/>
                      </a:lnTo>
                      <a:lnTo>
                        <a:pt x="369557" y="553123"/>
                      </a:lnTo>
                      <a:lnTo>
                        <a:pt x="369557" y="549833"/>
                      </a:lnTo>
                      <a:lnTo>
                        <a:pt x="329514" y="549833"/>
                      </a:lnTo>
                      <a:lnTo>
                        <a:pt x="329514" y="553123"/>
                      </a:lnTo>
                      <a:lnTo>
                        <a:pt x="329819" y="553123"/>
                      </a:lnTo>
                      <a:lnTo>
                        <a:pt x="329819" y="558584"/>
                      </a:lnTo>
                      <a:lnTo>
                        <a:pt x="325970" y="558584"/>
                      </a:lnTo>
                      <a:lnTo>
                        <a:pt x="316382" y="544156"/>
                      </a:lnTo>
                      <a:lnTo>
                        <a:pt x="316382" y="538848"/>
                      </a:lnTo>
                      <a:lnTo>
                        <a:pt x="316915" y="538848"/>
                      </a:lnTo>
                      <a:lnTo>
                        <a:pt x="316915" y="538581"/>
                      </a:lnTo>
                      <a:lnTo>
                        <a:pt x="317080" y="538581"/>
                      </a:lnTo>
                      <a:lnTo>
                        <a:pt x="317080" y="537171"/>
                      </a:lnTo>
                      <a:lnTo>
                        <a:pt x="313245" y="537171"/>
                      </a:lnTo>
                      <a:lnTo>
                        <a:pt x="308889" y="383540"/>
                      </a:lnTo>
                      <a:lnTo>
                        <a:pt x="329692" y="364490"/>
                      </a:lnTo>
                      <a:lnTo>
                        <a:pt x="333413" y="364490"/>
                      </a:lnTo>
                      <a:lnTo>
                        <a:pt x="333413" y="372110"/>
                      </a:lnTo>
                      <a:lnTo>
                        <a:pt x="337108" y="372110"/>
                      </a:lnTo>
                      <a:lnTo>
                        <a:pt x="337108" y="364490"/>
                      </a:lnTo>
                      <a:lnTo>
                        <a:pt x="337108" y="363220"/>
                      </a:lnTo>
                      <a:lnTo>
                        <a:pt x="339318" y="363220"/>
                      </a:lnTo>
                      <a:lnTo>
                        <a:pt x="339318" y="359410"/>
                      </a:lnTo>
                      <a:lnTo>
                        <a:pt x="342544" y="359410"/>
                      </a:lnTo>
                      <a:lnTo>
                        <a:pt x="342823" y="363220"/>
                      </a:lnTo>
                      <a:lnTo>
                        <a:pt x="345008" y="367030"/>
                      </a:lnTo>
                      <a:lnTo>
                        <a:pt x="348627" y="367030"/>
                      </a:lnTo>
                      <a:lnTo>
                        <a:pt x="349084" y="365760"/>
                      </a:lnTo>
                      <a:lnTo>
                        <a:pt x="349084" y="359410"/>
                      </a:lnTo>
                      <a:lnTo>
                        <a:pt x="349084" y="355600"/>
                      </a:lnTo>
                      <a:lnTo>
                        <a:pt x="349084" y="350520"/>
                      </a:lnTo>
                      <a:lnTo>
                        <a:pt x="345440" y="350520"/>
                      </a:lnTo>
                      <a:lnTo>
                        <a:pt x="343560" y="353060"/>
                      </a:lnTo>
                      <a:lnTo>
                        <a:pt x="342836" y="355600"/>
                      </a:lnTo>
                      <a:lnTo>
                        <a:pt x="341337" y="355600"/>
                      </a:lnTo>
                      <a:lnTo>
                        <a:pt x="341337" y="354330"/>
                      </a:lnTo>
                      <a:lnTo>
                        <a:pt x="338734" y="354330"/>
                      </a:lnTo>
                      <a:lnTo>
                        <a:pt x="338734" y="351790"/>
                      </a:lnTo>
                      <a:lnTo>
                        <a:pt x="341426" y="351790"/>
                      </a:lnTo>
                      <a:lnTo>
                        <a:pt x="341426" y="339090"/>
                      </a:lnTo>
                      <a:lnTo>
                        <a:pt x="349935" y="339090"/>
                      </a:lnTo>
                      <a:lnTo>
                        <a:pt x="349935" y="337820"/>
                      </a:lnTo>
                      <a:lnTo>
                        <a:pt x="351421" y="337820"/>
                      </a:lnTo>
                      <a:lnTo>
                        <a:pt x="351421" y="313690"/>
                      </a:lnTo>
                      <a:lnTo>
                        <a:pt x="349935" y="313690"/>
                      </a:lnTo>
                      <a:lnTo>
                        <a:pt x="349935" y="312420"/>
                      </a:lnTo>
                      <a:lnTo>
                        <a:pt x="344258" y="312420"/>
                      </a:lnTo>
                      <a:lnTo>
                        <a:pt x="344258" y="304800"/>
                      </a:lnTo>
                      <a:lnTo>
                        <a:pt x="338734" y="299720"/>
                      </a:lnTo>
                      <a:lnTo>
                        <a:pt x="331482" y="299720"/>
                      </a:lnTo>
                      <a:lnTo>
                        <a:pt x="331482" y="297180"/>
                      </a:lnTo>
                      <a:lnTo>
                        <a:pt x="331482" y="295910"/>
                      </a:lnTo>
                      <a:lnTo>
                        <a:pt x="328866" y="295910"/>
                      </a:lnTo>
                      <a:lnTo>
                        <a:pt x="328587" y="293370"/>
                      </a:lnTo>
                      <a:lnTo>
                        <a:pt x="327621" y="292100"/>
                      </a:lnTo>
                      <a:lnTo>
                        <a:pt x="326644" y="290830"/>
                      </a:lnTo>
                      <a:lnTo>
                        <a:pt x="323659" y="290830"/>
                      </a:lnTo>
                      <a:lnTo>
                        <a:pt x="323062" y="292100"/>
                      </a:lnTo>
                      <a:lnTo>
                        <a:pt x="322516" y="292100"/>
                      </a:lnTo>
                      <a:lnTo>
                        <a:pt x="322580" y="288290"/>
                      </a:lnTo>
                      <a:lnTo>
                        <a:pt x="322643" y="284480"/>
                      </a:lnTo>
                      <a:lnTo>
                        <a:pt x="320382" y="280670"/>
                      </a:lnTo>
                      <a:lnTo>
                        <a:pt x="315849" y="280670"/>
                      </a:lnTo>
                      <a:lnTo>
                        <a:pt x="314299" y="281940"/>
                      </a:lnTo>
                      <a:lnTo>
                        <a:pt x="313537" y="284099"/>
                      </a:lnTo>
                      <a:lnTo>
                        <a:pt x="313537" y="295910"/>
                      </a:lnTo>
                      <a:lnTo>
                        <a:pt x="313397" y="295910"/>
                      </a:lnTo>
                      <a:lnTo>
                        <a:pt x="313397" y="294640"/>
                      </a:lnTo>
                      <a:lnTo>
                        <a:pt x="313537" y="295910"/>
                      </a:lnTo>
                      <a:lnTo>
                        <a:pt x="313537" y="284099"/>
                      </a:lnTo>
                      <a:lnTo>
                        <a:pt x="313397" y="284480"/>
                      </a:lnTo>
                      <a:lnTo>
                        <a:pt x="313397" y="278130"/>
                      </a:lnTo>
                      <a:lnTo>
                        <a:pt x="321449" y="278130"/>
                      </a:lnTo>
                      <a:lnTo>
                        <a:pt x="321449" y="280670"/>
                      </a:lnTo>
                      <a:lnTo>
                        <a:pt x="323773" y="280670"/>
                      </a:lnTo>
                      <a:lnTo>
                        <a:pt x="323773" y="278130"/>
                      </a:lnTo>
                      <a:lnTo>
                        <a:pt x="325729" y="278130"/>
                      </a:lnTo>
                      <a:lnTo>
                        <a:pt x="326898" y="276860"/>
                      </a:lnTo>
                      <a:lnTo>
                        <a:pt x="326898" y="274320"/>
                      </a:lnTo>
                      <a:lnTo>
                        <a:pt x="322554" y="274320"/>
                      </a:lnTo>
                      <a:lnTo>
                        <a:pt x="322554" y="270510"/>
                      </a:lnTo>
                      <a:lnTo>
                        <a:pt x="324167" y="270510"/>
                      </a:lnTo>
                      <a:lnTo>
                        <a:pt x="324764" y="269240"/>
                      </a:lnTo>
                      <a:lnTo>
                        <a:pt x="325361" y="267970"/>
                      </a:lnTo>
                      <a:lnTo>
                        <a:pt x="325361" y="265430"/>
                      </a:lnTo>
                      <a:lnTo>
                        <a:pt x="325361" y="264160"/>
                      </a:lnTo>
                      <a:lnTo>
                        <a:pt x="324510" y="262890"/>
                      </a:lnTo>
                      <a:lnTo>
                        <a:pt x="323659" y="261620"/>
                      </a:lnTo>
                      <a:lnTo>
                        <a:pt x="321233" y="261620"/>
                      </a:lnTo>
                      <a:lnTo>
                        <a:pt x="321233" y="270510"/>
                      </a:lnTo>
                      <a:lnTo>
                        <a:pt x="321233" y="274320"/>
                      </a:lnTo>
                      <a:lnTo>
                        <a:pt x="317766" y="274320"/>
                      </a:lnTo>
                      <a:lnTo>
                        <a:pt x="317766" y="271780"/>
                      </a:lnTo>
                      <a:lnTo>
                        <a:pt x="318135" y="270510"/>
                      </a:lnTo>
                      <a:lnTo>
                        <a:pt x="318465" y="270510"/>
                      </a:lnTo>
                      <a:lnTo>
                        <a:pt x="318731" y="269240"/>
                      </a:lnTo>
                      <a:lnTo>
                        <a:pt x="319366" y="270510"/>
                      </a:lnTo>
                      <a:lnTo>
                        <a:pt x="321233" y="270510"/>
                      </a:lnTo>
                      <a:lnTo>
                        <a:pt x="321233" y="261620"/>
                      </a:lnTo>
                      <a:lnTo>
                        <a:pt x="320103" y="261620"/>
                      </a:lnTo>
                      <a:lnTo>
                        <a:pt x="319506" y="262890"/>
                      </a:lnTo>
                      <a:lnTo>
                        <a:pt x="319316" y="261620"/>
                      </a:lnTo>
                      <a:lnTo>
                        <a:pt x="319138" y="260350"/>
                      </a:lnTo>
                      <a:lnTo>
                        <a:pt x="318947" y="259080"/>
                      </a:lnTo>
                      <a:lnTo>
                        <a:pt x="317906" y="257810"/>
                      </a:lnTo>
                      <a:lnTo>
                        <a:pt x="316852" y="256540"/>
                      </a:lnTo>
                      <a:lnTo>
                        <a:pt x="323443" y="256540"/>
                      </a:lnTo>
                      <a:lnTo>
                        <a:pt x="324612" y="254000"/>
                      </a:lnTo>
                      <a:lnTo>
                        <a:pt x="324612" y="252730"/>
                      </a:lnTo>
                      <a:lnTo>
                        <a:pt x="321424" y="252730"/>
                      </a:lnTo>
                      <a:lnTo>
                        <a:pt x="321424" y="243840"/>
                      </a:lnTo>
                      <a:lnTo>
                        <a:pt x="318985" y="243840"/>
                      </a:lnTo>
                      <a:lnTo>
                        <a:pt x="318985" y="252730"/>
                      </a:lnTo>
                      <a:lnTo>
                        <a:pt x="314274" y="252730"/>
                      </a:lnTo>
                      <a:lnTo>
                        <a:pt x="314274" y="247650"/>
                      </a:lnTo>
                      <a:lnTo>
                        <a:pt x="316115" y="247650"/>
                      </a:lnTo>
                      <a:lnTo>
                        <a:pt x="316115" y="246380"/>
                      </a:lnTo>
                      <a:lnTo>
                        <a:pt x="312178" y="246380"/>
                      </a:lnTo>
                      <a:lnTo>
                        <a:pt x="312178" y="241300"/>
                      </a:lnTo>
                      <a:lnTo>
                        <a:pt x="312902" y="242570"/>
                      </a:lnTo>
                      <a:lnTo>
                        <a:pt x="313855" y="243840"/>
                      </a:lnTo>
                      <a:lnTo>
                        <a:pt x="317144" y="243840"/>
                      </a:lnTo>
                      <a:lnTo>
                        <a:pt x="318985" y="241300"/>
                      </a:lnTo>
                      <a:lnTo>
                        <a:pt x="318985" y="234950"/>
                      </a:lnTo>
                      <a:lnTo>
                        <a:pt x="317144" y="232410"/>
                      </a:lnTo>
                      <a:lnTo>
                        <a:pt x="312737" y="232410"/>
                      </a:lnTo>
                      <a:lnTo>
                        <a:pt x="311746" y="233845"/>
                      </a:lnTo>
                      <a:lnTo>
                        <a:pt x="311746" y="256540"/>
                      </a:lnTo>
                      <a:lnTo>
                        <a:pt x="310807" y="257810"/>
                      </a:lnTo>
                      <a:lnTo>
                        <a:pt x="309270" y="257810"/>
                      </a:lnTo>
                      <a:lnTo>
                        <a:pt x="309270" y="261620"/>
                      </a:lnTo>
                      <a:lnTo>
                        <a:pt x="309118" y="262890"/>
                      </a:lnTo>
                      <a:lnTo>
                        <a:pt x="309079" y="265430"/>
                      </a:lnTo>
                      <a:lnTo>
                        <a:pt x="306501" y="265430"/>
                      </a:lnTo>
                      <a:lnTo>
                        <a:pt x="306501" y="264160"/>
                      </a:lnTo>
                      <a:lnTo>
                        <a:pt x="306501" y="261620"/>
                      </a:lnTo>
                      <a:lnTo>
                        <a:pt x="309270" y="261620"/>
                      </a:lnTo>
                      <a:lnTo>
                        <a:pt x="309270" y="257810"/>
                      </a:lnTo>
                      <a:lnTo>
                        <a:pt x="306501" y="257810"/>
                      </a:lnTo>
                      <a:lnTo>
                        <a:pt x="306501" y="256540"/>
                      </a:lnTo>
                      <a:lnTo>
                        <a:pt x="311746" y="256540"/>
                      </a:lnTo>
                      <a:lnTo>
                        <a:pt x="311746" y="233845"/>
                      </a:lnTo>
                      <a:lnTo>
                        <a:pt x="310972" y="234950"/>
                      </a:lnTo>
                      <a:lnTo>
                        <a:pt x="310819" y="237490"/>
                      </a:lnTo>
                      <a:lnTo>
                        <a:pt x="306501" y="237490"/>
                      </a:lnTo>
                      <a:lnTo>
                        <a:pt x="306501" y="234950"/>
                      </a:lnTo>
                      <a:lnTo>
                        <a:pt x="306501" y="232410"/>
                      </a:lnTo>
                      <a:lnTo>
                        <a:pt x="310413" y="232410"/>
                      </a:lnTo>
                      <a:lnTo>
                        <a:pt x="310413" y="231140"/>
                      </a:lnTo>
                      <a:lnTo>
                        <a:pt x="320281" y="231140"/>
                      </a:lnTo>
                      <a:lnTo>
                        <a:pt x="321437" y="229870"/>
                      </a:lnTo>
                      <a:lnTo>
                        <a:pt x="321437" y="227330"/>
                      </a:lnTo>
                      <a:lnTo>
                        <a:pt x="315099" y="227330"/>
                      </a:lnTo>
                      <a:lnTo>
                        <a:pt x="315366" y="226060"/>
                      </a:lnTo>
                      <a:lnTo>
                        <a:pt x="315531" y="226060"/>
                      </a:lnTo>
                      <a:lnTo>
                        <a:pt x="315531" y="224790"/>
                      </a:lnTo>
                      <a:lnTo>
                        <a:pt x="315531" y="222250"/>
                      </a:lnTo>
                      <a:lnTo>
                        <a:pt x="313982" y="220980"/>
                      </a:lnTo>
                      <a:lnTo>
                        <a:pt x="310273" y="220980"/>
                      </a:lnTo>
                      <a:lnTo>
                        <a:pt x="308800" y="222250"/>
                      </a:lnTo>
                      <a:lnTo>
                        <a:pt x="308648" y="224790"/>
                      </a:lnTo>
                      <a:lnTo>
                        <a:pt x="306501" y="224790"/>
                      </a:lnTo>
                      <a:lnTo>
                        <a:pt x="306501" y="222250"/>
                      </a:lnTo>
                      <a:lnTo>
                        <a:pt x="306501" y="215900"/>
                      </a:lnTo>
                      <a:lnTo>
                        <a:pt x="320281" y="215900"/>
                      </a:lnTo>
                      <a:lnTo>
                        <a:pt x="321437" y="214630"/>
                      </a:lnTo>
                      <a:lnTo>
                        <a:pt x="321437" y="212090"/>
                      </a:lnTo>
                      <a:lnTo>
                        <a:pt x="320548" y="212090"/>
                      </a:lnTo>
                      <a:lnTo>
                        <a:pt x="320725" y="210820"/>
                      </a:lnTo>
                      <a:lnTo>
                        <a:pt x="320725" y="205740"/>
                      </a:lnTo>
                      <a:lnTo>
                        <a:pt x="319989" y="204470"/>
                      </a:lnTo>
                      <a:lnTo>
                        <a:pt x="318198" y="204470"/>
                      </a:lnTo>
                      <a:lnTo>
                        <a:pt x="317474" y="205740"/>
                      </a:lnTo>
                      <a:lnTo>
                        <a:pt x="317474" y="210820"/>
                      </a:lnTo>
                      <a:lnTo>
                        <a:pt x="317652" y="212090"/>
                      </a:lnTo>
                      <a:lnTo>
                        <a:pt x="311632" y="212090"/>
                      </a:lnTo>
                      <a:lnTo>
                        <a:pt x="310235" y="208280"/>
                      </a:lnTo>
                      <a:lnTo>
                        <a:pt x="309765" y="207010"/>
                      </a:lnTo>
                      <a:lnTo>
                        <a:pt x="306501" y="207010"/>
                      </a:lnTo>
                      <a:lnTo>
                        <a:pt x="306501" y="200660"/>
                      </a:lnTo>
                      <a:lnTo>
                        <a:pt x="310134" y="200660"/>
                      </a:lnTo>
                      <a:lnTo>
                        <a:pt x="310248" y="201930"/>
                      </a:lnTo>
                      <a:lnTo>
                        <a:pt x="310349" y="203200"/>
                      </a:lnTo>
                      <a:lnTo>
                        <a:pt x="310464" y="204470"/>
                      </a:lnTo>
                      <a:lnTo>
                        <a:pt x="311480" y="207010"/>
                      </a:lnTo>
                      <a:lnTo>
                        <a:pt x="314172" y="207010"/>
                      </a:lnTo>
                      <a:lnTo>
                        <a:pt x="315366" y="203200"/>
                      </a:lnTo>
                      <a:lnTo>
                        <a:pt x="315366" y="198120"/>
                      </a:lnTo>
                      <a:lnTo>
                        <a:pt x="315366" y="194310"/>
                      </a:lnTo>
                      <a:lnTo>
                        <a:pt x="314172" y="189230"/>
                      </a:lnTo>
                      <a:lnTo>
                        <a:pt x="311213" y="189230"/>
                      </a:lnTo>
                      <a:lnTo>
                        <a:pt x="310007" y="194310"/>
                      </a:lnTo>
                      <a:lnTo>
                        <a:pt x="310007" y="198120"/>
                      </a:lnTo>
                      <a:lnTo>
                        <a:pt x="306501" y="198120"/>
                      </a:lnTo>
                      <a:lnTo>
                        <a:pt x="306501" y="195580"/>
                      </a:lnTo>
                      <a:lnTo>
                        <a:pt x="307530" y="195580"/>
                      </a:lnTo>
                      <a:lnTo>
                        <a:pt x="307530" y="190500"/>
                      </a:lnTo>
                      <a:lnTo>
                        <a:pt x="307530" y="187960"/>
                      </a:lnTo>
                      <a:lnTo>
                        <a:pt x="306501" y="187960"/>
                      </a:lnTo>
                      <a:lnTo>
                        <a:pt x="306501" y="186690"/>
                      </a:lnTo>
                      <a:lnTo>
                        <a:pt x="308190" y="186690"/>
                      </a:lnTo>
                      <a:lnTo>
                        <a:pt x="308190" y="184150"/>
                      </a:lnTo>
                      <a:lnTo>
                        <a:pt x="306501" y="184150"/>
                      </a:lnTo>
                      <a:lnTo>
                        <a:pt x="306501" y="180340"/>
                      </a:lnTo>
                      <a:lnTo>
                        <a:pt x="308483" y="180340"/>
                      </a:lnTo>
                      <a:lnTo>
                        <a:pt x="308483" y="177800"/>
                      </a:lnTo>
                      <a:lnTo>
                        <a:pt x="305473" y="177800"/>
                      </a:lnTo>
                      <a:lnTo>
                        <a:pt x="305473" y="173990"/>
                      </a:lnTo>
                      <a:lnTo>
                        <a:pt x="304711" y="172720"/>
                      </a:lnTo>
                      <a:lnTo>
                        <a:pt x="301231" y="172720"/>
                      </a:lnTo>
                      <a:lnTo>
                        <a:pt x="301231" y="168910"/>
                      </a:lnTo>
                      <a:lnTo>
                        <a:pt x="303517" y="168910"/>
                      </a:lnTo>
                      <a:lnTo>
                        <a:pt x="303517" y="170180"/>
                      </a:lnTo>
                      <a:lnTo>
                        <a:pt x="305777" y="170180"/>
                      </a:lnTo>
                      <a:lnTo>
                        <a:pt x="305777" y="168910"/>
                      </a:lnTo>
                      <a:lnTo>
                        <a:pt x="305777" y="167640"/>
                      </a:lnTo>
                      <a:lnTo>
                        <a:pt x="305777" y="166370"/>
                      </a:lnTo>
                      <a:lnTo>
                        <a:pt x="303517" y="166370"/>
                      </a:lnTo>
                      <a:lnTo>
                        <a:pt x="303517" y="167640"/>
                      </a:lnTo>
                      <a:lnTo>
                        <a:pt x="301231" y="167640"/>
                      </a:lnTo>
                      <a:lnTo>
                        <a:pt x="301231" y="160020"/>
                      </a:lnTo>
                      <a:lnTo>
                        <a:pt x="303682" y="160020"/>
                      </a:lnTo>
                      <a:lnTo>
                        <a:pt x="303682" y="161290"/>
                      </a:lnTo>
                      <a:lnTo>
                        <a:pt x="305955" y="161290"/>
                      </a:lnTo>
                      <a:lnTo>
                        <a:pt x="305955" y="160020"/>
                      </a:lnTo>
                      <a:lnTo>
                        <a:pt x="305955" y="158750"/>
                      </a:lnTo>
                      <a:lnTo>
                        <a:pt x="305955" y="157480"/>
                      </a:lnTo>
                      <a:lnTo>
                        <a:pt x="303682" y="157480"/>
                      </a:lnTo>
                      <a:lnTo>
                        <a:pt x="303682" y="158750"/>
                      </a:lnTo>
                      <a:lnTo>
                        <a:pt x="301231" y="158750"/>
                      </a:lnTo>
                      <a:lnTo>
                        <a:pt x="301231" y="151130"/>
                      </a:lnTo>
                      <a:lnTo>
                        <a:pt x="303085" y="151130"/>
                      </a:lnTo>
                      <a:lnTo>
                        <a:pt x="303085" y="152400"/>
                      </a:lnTo>
                      <a:lnTo>
                        <a:pt x="305193" y="152400"/>
                      </a:lnTo>
                      <a:lnTo>
                        <a:pt x="305193" y="151130"/>
                      </a:lnTo>
                      <a:lnTo>
                        <a:pt x="305193" y="148590"/>
                      </a:lnTo>
                      <a:lnTo>
                        <a:pt x="305193" y="147320"/>
                      </a:lnTo>
                      <a:lnTo>
                        <a:pt x="303085" y="147320"/>
                      </a:lnTo>
                      <a:lnTo>
                        <a:pt x="303085" y="148590"/>
                      </a:lnTo>
                      <a:lnTo>
                        <a:pt x="301231" y="148590"/>
                      </a:lnTo>
                      <a:lnTo>
                        <a:pt x="301231" y="142240"/>
                      </a:lnTo>
                      <a:lnTo>
                        <a:pt x="303085" y="142240"/>
                      </a:lnTo>
                      <a:lnTo>
                        <a:pt x="303085" y="143510"/>
                      </a:lnTo>
                      <a:lnTo>
                        <a:pt x="305193" y="143510"/>
                      </a:lnTo>
                      <a:lnTo>
                        <a:pt x="305193" y="142240"/>
                      </a:lnTo>
                      <a:lnTo>
                        <a:pt x="305193" y="139700"/>
                      </a:lnTo>
                      <a:lnTo>
                        <a:pt x="305193" y="138430"/>
                      </a:lnTo>
                      <a:lnTo>
                        <a:pt x="303085" y="138430"/>
                      </a:lnTo>
                      <a:lnTo>
                        <a:pt x="303085" y="139700"/>
                      </a:lnTo>
                      <a:lnTo>
                        <a:pt x="301231" y="139700"/>
                      </a:lnTo>
                      <a:lnTo>
                        <a:pt x="301231" y="133350"/>
                      </a:lnTo>
                      <a:lnTo>
                        <a:pt x="303085" y="133350"/>
                      </a:lnTo>
                      <a:lnTo>
                        <a:pt x="303085" y="134620"/>
                      </a:lnTo>
                      <a:lnTo>
                        <a:pt x="305193" y="134620"/>
                      </a:lnTo>
                      <a:lnTo>
                        <a:pt x="305193" y="133350"/>
                      </a:lnTo>
                      <a:lnTo>
                        <a:pt x="305193" y="130810"/>
                      </a:lnTo>
                      <a:lnTo>
                        <a:pt x="305193" y="129540"/>
                      </a:lnTo>
                      <a:lnTo>
                        <a:pt x="303085" y="129540"/>
                      </a:lnTo>
                      <a:lnTo>
                        <a:pt x="303085" y="130810"/>
                      </a:lnTo>
                      <a:lnTo>
                        <a:pt x="301231" y="130810"/>
                      </a:lnTo>
                      <a:lnTo>
                        <a:pt x="301231" y="124460"/>
                      </a:lnTo>
                      <a:lnTo>
                        <a:pt x="303085" y="124460"/>
                      </a:lnTo>
                      <a:lnTo>
                        <a:pt x="303085" y="125730"/>
                      </a:lnTo>
                      <a:lnTo>
                        <a:pt x="305193" y="125730"/>
                      </a:lnTo>
                      <a:lnTo>
                        <a:pt x="305193" y="124460"/>
                      </a:lnTo>
                      <a:lnTo>
                        <a:pt x="305193" y="121920"/>
                      </a:lnTo>
                      <a:lnTo>
                        <a:pt x="305193" y="120650"/>
                      </a:lnTo>
                      <a:lnTo>
                        <a:pt x="303085" y="120650"/>
                      </a:lnTo>
                      <a:lnTo>
                        <a:pt x="303085" y="121920"/>
                      </a:lnTo>
                      <a:lnTo>
                        <a:pt x="301231" y="121920"/>
                      </a:lnTo>
                      <a:lnTo>
                        <a:pt x="301231" y="115570"/>
                      </a:lnTo>
                      <a:lnTo>
                        <a:pt x="303085" y="115570"/>
                      </a:lnTo>
                      <a:lnTo>
                        <a:pt x="303085" y="116840"/>
                      </a:lnTo>
                      <a:lnTo>
                        <a:pt x="305193" y="116840"/>
                      </a:lnTo>
                      <a:lnTo>
                        <a:pt x="305193" y="115570"/>
                      </a:lnTo>
                      <a:lnTo>
                        <a:pt x="305193" y="113030"/>
                      </a:lnTo>
                      <a:lnTo>
                        <a:pt x="305193" y="111760"/>
                      </a:lnTo>
                      <a:lnTo>
                        <a:pt x="303085" y="111760"/>
                      </a:lnTo>
                      <a:lnTo>
                        <a:pt x="303085" y="113030"/>
                      </a:lnTo>
                      <a:lnTo>
                        <a:pt x="301231" y="113030"/>
                      </a:lnTo>
                      <a:lnTo>
                        <a:pt x="301231" y="110490"/>
                      </a:lnTo>
                      <a:lnTo>
                        <a:pt x="300596" y="109220"/>
                      </a:lnTo>
                      <a:lnTo>
                        <a:pt x="299732" y="109220"/>
                      </a:lnTo>
                      <a:lnTo>
                        <a:pt x="299732" y="105410"/>
                      </a:lnTo>
                      <a:lnTo>
                        <a:pt x="304876" y="105410"/>
                      </a:lnTo>
                      <a:lnTo>
                        <a:pt x="304876" y="104140"/>
                      </a:lnTo>
                      <a:lnTo>
                        <a:pt x="299732" y="104140"/>
                      </a:lnTo>
                      <a:lnTo>
                        <a:pt x="299732" y="96520"/>
                      </a:lnTo>
                      <a:lnTo>
                        <a:pt x="304876" y="96520"/>
                      </a:lnTo>
                      <a:lnTo>
                        <a:pt x="304876" y="95250"/>
                      </a:lnTo>
                      <a:lnTo>
                        <a:pt x="299732" y="95250"/>
                      </a:lnTo>
                      <a:lnTo>
                        <a:pt x="299732" y="87630"/>
                      </a:lnTo>
                      <a:lnTo>
                        <a:pt x="304876" y="87630"/>
                      </a:lnTo>
                      <a:lnTo>
                        <a:pt x="304876" y="86360"/>
                      </a:lnTo>
                      <a:lnTo>
                        <a:pt x="299732" y="86360"/>
                      </a:lnTo>
                      <a:lnTo>
                        <a:pt x="299732" y="83820"/>
                      </a:lnTo>
                      <a:lnTo>
                        <a:pt x="298818" y="82550"/>
                      </a:lnTo>
                      <a:lnTo>
                        <a:pt x="297167" y="82550"/>
                      </a:lnTo>
                      <a:lnTo>
                        <a:pt x="297167" y="81280"/>
                      </a:lnTo>
                      <a:lnTo>
                        <a:pt x="298462" y="81280"/>
                      </a:lnTo>
                      <a:lnTo>
                        <a:pt x="298462" y="50800"/>
                      </a:lnTo>
                      <a:lnTo>
                        <a:pt x="296595" y="48260"/>
                      </a:lnTo>
                      <a:lnTo>
                        <a:pt x="296595" y="8890"/>
                      </a:lnTo>
                      <a:lnTo>
                        <a:pt x="294754" y="7620"/>
                      </a:lnTo>
                      <a:lnTo>
                        <a:pt x="294754" y="0"/>
                      </a:lnTo>
                      <a:lnTo>
                        <a:pt x="293420" y="0"/>
                      </a:lnTo>
                      <a:lnTo>
                        <a:pt x="293420" y="7620"/>
                      </a:lnTo>
                      <a:lnTo>
                        <a:pt x="291592" y="8890"/>
                      </a:lnTo>
                      <a:lnTo>
                        <a:pt x="291592" y="48260"/>
                      </a:lnTo>
                      <a:lnTo>
                        <a:pt x="289725" y="50800"/>
                      </a:lnTo>
                      <a:lnTo>
                        <a:pt x="289725" y="81280"/>
                      </a:lnTo>
                      <a:lnTo>
                        <a:pt x="290614" y="81280"/>
                      </a:lnTo>
                      <a:lnTo>
                        <a:pt x="290614" y="82550"/>
                      </a:lnTo>
                      <a:lnTo>
                        <a:pt x="288963" y="82550"/>
                      </a:lnTo>
                      <a:lnTo>
                        <a:pt x="288048" y="83820"/>
                      </a:lnTo>
                      <a:lnTo>
                        <a:pt x="288048" y="86360"/>
                      </a:lnTo>
                      <a:lnTo>
                        <a:pt x="282905" y="86360"/>
                      </a:lnTo>
                      <a:lnTo>
                        <a:pt x="282905" y="87630"/>
                      </a:lnTo>
                      <a:lnTo>
                        <a:pt x="288048" y="87630"/>
                      </a:lnTo>
                      <a:lnTo>
                        <a:pt x="288048" y="95250"/>
                      </a:lnTo>
                      <a:lnTo>
                        <a:pt x="282905" y="95250"/>
                      </a:lnTo>
                      <a:lnTo>
                        <a:pt x="282905" y="96520"/>
                      </a:lnTo>
                      <a:lnTo>
                        <a:pt x="288048" y="96520"/>
                      </a:lnTo>
                      <a:lnTo>
                        <a:pt x="288048" y="104140"/>
                      </a:lnTo>
                      <a:lnTo>
                        <a:pt x="282905" y="104140"/>
                      </a:lnTo>
                      <a:lnTo>
                        <a:pt x="282905" y="105410"/>
                      </a:lnTo>
                      <a:lnTo>
                        <a:pt x="288048" y="105410"/>
                      </a:lnTo>
                      <a:lnTo>
                        <a:pt x="288048" y="109220"/>
                      </a:lnTo>
                      <a:lnTo>
                        <a:pt x="287185" y="109220"/>
                      </a:lnTo>
                      <a:lnTo>
                        <a:pt x="286562" y="110490"/>
                      </a:lnTo>
                      <a:lnTo>
                        <a:pt x="286562" y="113030"/>
                      </a:lnTo>
                      <a:lnTo>
                        <a:pt x="284695" y="113030"/>
                      </a:lnTo>
                      <a:lnTo>
                        <a:pt x="284695" y="111760"/>
                      </a:lnTo>
                      <a:lnTo>
                        <a:pt x="282587" y="111760"/>
                      </a:lnTo>
                      <a:lnTo>
                        <a:pt x="282587" y="116840"/>
                      </a:lnTo>
                      <a:lnTo>
                        <a:pt x="284695" y="116840"/>
                      </a:lnTo>
                      <a:lnTo>
                        <a:pt x="284695" y="115570"/>
                      </a:lnTo>
                      <a:lnTo>
                        <a:pt x="286562" y="115570"/>
                      </a:lnTo>
                      <a:lnTo>
                        <a:pt x="286562" y="121920"/>
                      </a:lnTo>
                      <a:lnTo>
                        <a:pt x="284695" y="121920"/>
                      </a:lnTo>
                      <a:lnTo>
                        <a:pt x="284695" y="120650"/>
                      </a:lnTo>
                      <a:lnTo>
                        <a:pt x="282587" y="120650"/>
                      </a:lnTo>
                      <a:lnTo>
                        <a:pt x="282587" y="125730"/>
                      </a:lnTo>
                      <a:lnTo>
                        <a:pt x="284695" y="125730"/>
                      </a:lnTo>
                      <a:lnTo>
                        <a:pt x="284695" y="124460"/>
                      </a:lnTo>
                      <a:lnTo>
                        <a:pt x="286562" y="124460"/>
                      </a:lnTo>
                      <a:lnTo>
                        <a:pt x="286562" y="130810"/>
                      </a:lnTo>
                      <a:lnTo>
                        <a:pt x="284695" y="130810"/>
                      </a:lnTo>
                      <a:lnTo>
                        <a:pt x="284695" y="129540"/>
                      </a:lnTo>
                      <a:lnTo>
                        <a:pt x="282587" y="129540"/>
                      </a:lnTo>
                      <a:lnTo>
                        <a:pt x="282587" y="134620"/>
                      </a:lnTo>
                      <a:lnTo>
                        <a:pt x="284695" y="134620"/>
                      </a:lnTo>
                      <a:lnTo>
                        <a:pt x="284695" y="133350"/>
                      </a:lnTo>
                      <a:lnTo>
                        <a:pt x="286562" y="133350"/>
                      </a:lnTo>
                      <a:lnTo>
                        <a:pt x="286562" y="139700"/>
                      </a:lnTo>
                      <a:lnTo>
                        <a:pt x="284695" y="139700"/>
                      </a:lnTo>
                      <a:lnTo>
                        <a:pt x="284695" y="138430"/>
                      </a:lnTo>
                      <a:lnTo>
                        <a:pt x="282587" y="138430"/>
                      </a:lnTo>
                      <a:lnTo>
                        <a:pt x="282587" y="143510"/>
                      </a:lnTo>
                      <a:lnTo>
                        <a:pt x="284695" y="143510"/>
                      </a:lnTo>
                      <a:lnTo>
                        <a:pt x="284695" y="142240"/>
                      </a:lnTo>
                      <a:lnTo>
                        <a:pt x="286562" y="142240"/>
                      </a:lnTo>
                      <a:lnTo>
                        <a:pt x="286562" y="148590"/>
                      </a:lnTo>
                      <a:lnTo>
                        <a:pt x="284695" y="148590"/>
                      </a:lnTo>
                      <a:lnTo>
                        <a:pt x="284695" y="147320"/>
                      </a:lnTo>
                      <a:lnTo>
                        <a:pt x="282587" y="147320"/>
                      </a:lnTo>
                      <a:lnTo>
                        <a:pt x="282587" y="152400"/>
                      </a:lnTo>
                      <a:lnTo>
                        <a:pt x="284695" y="152400"/>
                      </a:lnTo>
                      <a:lnTo>
                        <a:pt x="284695" y="151130"/>
                      </a:lnTo>
                      <a:lnTo>
                        <a:pt x="286562" y="151130"/>
                      </a:lnTo>
                      <a:lnTo>
                        <a:pt x="286562" y="158750"/>
                      </a:lnTo>
                      <a:lnTo>
                        <a:pt x="284099" y="158750"/>
                      </a:lnTo>
                      <a:lnTo>
                        <a:pt x="284099" y="157480"/>
                      </a:lnTo>
                      <a:lnTo>
                        <a:pt x="281825" y="157480"/>
                      </a:lnTo>
                      <a:lnTo>
                        <a:pt x="281825" y="161290"/>
                      </a:lnTo>
                      <a:lnTo>
                        <a:pt x="284099" y="161290"/>
                      </a:lnTo>
                      <a:lnTo>
                        <a:pt x="284099" y="160020"/>
                      </a:lnTo>
                      <a:lnTo>
                        <a:pt x="286562" y="160020"/>
                      </a:lnTo>
                      <a:lnTo>
                        <a:pt x="286562" y="167640"/>
                      </a:lnTo>
                      <a:lnTo>
                        <a:pt x="284264" y="167640"/>
                      </a:lnTo>
                      <a:lnTo>
                        <a:pt x="284264" y="166370"/>
                      </a:lnTo>
                      <a:lnTo>
                        <a:pt x="282003" y="166370"/>
                      </a:lnTo>
                      <a:lnTo>
                        <a:pt x="282003" y="170180"/>
                      </a:lnTo>
                      <a:lnTo>
                        <a:pt x="284264" y="170180"/>
                      </a:lnTo>
                      <a:lnTo>
                        <a:pt x="284264" y="168910"/>
                      </a:lnTo>
                      <a:lnTo>
                        <a:pt x="286562" y="168910"/>
                      </a:lnTo>
                      <a:lnTo>
                        <a:pt x="286562" y="172720"/>
                      </a:lnTo>
                      <a:lnTo>
                        <a:pt x="283070" y="172720"/>
                      </a:lnTo>
                      <a:lnTo>
                        <a:pt x="282308" y="173990"/>
                      </a:lnTo>
                      <a:lnTo>
                        <a:pt x="282308" y="177800"/>
                      </a:lnTo>
                      <a:lnTo>
                        <a:pt x="279298" y="177800"/>
                      </a:lnTo>
                      <a:lnTo>
                        <a:pt x="279298" y="180340"/>
                      </a:lnTo>
                      <a:lnTo>
                        <a:pt x="281279" y="180340"/>
                      </a:lnTo>
                      <a:lnTo>
                        <a:pt x="281279" y="184150"/>
                      </a:lnTo>
                      <a:lnTo>
                        <a:pt x="281279" y="195580"/>
                      </a:lnTo>
                      <a:lnTo>
                        <a:pt x="281279" y="198120"/>
                      </a:lnTo>
                      <a:lnTo>
                        <a:pt x="278853" y="198120"/>
                      </a:lnTo>
                      <a:lnTo>
                        <a:pt x="278853" y="190500"/>
                      </a:lnTo>
                      <a:lnTo>
                        <a:pt x="280250" y="190500"/>
                      </a:lnTo>
                      <a:lnTo>
                        <a:pt x="280250" y="195580"/>
                      </a:lnTo>
                      <a:lnTo>
                        <a:pt x="281279" y="195580"/>
                      </a:lnTo>
                      <a:lnTo>
                        <a:pt x="281279" y="184150"/>
                      </a:lnTo>
                      <a:lnTo>
                        <a:pt x="279590" y="184150"/>
                      </a:lnTo>
                      <a:lnTo>
                        <a:pt x="279590" y="185420"/>
                      </a:lnTo>
                      <a:lnTo>
                        <a:pt x="276656" y="185420"/>
                      </a:lnTo>
                      <a:lnTo>
                        <a:pt x="276656" y="186690"/>
                      </a:lnTo>
                      <a:lnTo>
                        <a:pt x="273812" y="186690"/>
                      </a:lnTo>
                      <a:lnTo>
                        <a:pt x="273812" y="187960"/>
                      </a:lnTo>
                      <a:lnTo>
                        <a:pt x="272046" y="189230"/>
                      </a:lnTo>
                      <a:lnTo>
                        <a:pt x="270738" y="190500"/>
                      </a:lnTo>
                      <a:lnTo>
                        <a:pt x="270738" y="194310"/>
                      </a:lnTo>
                      <a:lnTo>
                        <a:pt x="272046" y="195580"/>
                      </a:lnTo>
                      <a:lnTo>
                        <a:pt x="273812" y="196850"/>
                      </a:lnTo>
                      <a:lnTo>
                        <a:pt x="273812" y="200660"/>
                      </a:lnTo>
                      <a:lnTo>
                        <a:pt x="276555" y="200660"/>
                      </a:lnTo>
                      <a:lnTo>
                        <a:pt x="276555" y="203200"/>
                      </a:lnTo>
                      <a:lnTo>
                        <a:pt x="281279" y="204470"/>
                      </a:lnTo>
                      <a:lnTo>
                        <a:pt x="281279" y="247650"/>
                      </a:lnTo>
                      <a:lnTo>
                        <a:pt x="279234" y="247650"/>
                      </a:lnTo>
                      <a:lnTo>
                        <a:pt x="280479" y="246380"/>
                      </a:lnTo>
                      <a:lnTo>
                        <a:pt x="281279" y="243840"/>
                      </a:lnTo>
                      <a:lnTo>
                        <a:pt x="281279" y="240030"/>
                      </a:lnTo>
                      <a:lnTo>
                        <a:pt x="280936" y="238760"/>
                      </a:lnTo>
                      <a:lnTo>
                        <a:pt x="280365" y="237490"/>
                      </a:lnTo>
                      <a:lnTo>
                        <a:pt x="281279" y="237490"/>
                      </a:lnTo>
                      <a:lnTo>
                        <a:pt x="281279" y="222250"/>
                      </a:lnTo>
                      <a:lnTo>
                        <a:pt x="279222" y="222250"/>
                      </a:lnTo>
                      <a:lnTo>
                        <a:pt x="279222" y="215900"/>
                      </a:lnTo>
                      <a:lnTo>
                        <a:pt x="281279" y="215900"/>
                      </a:lnTo>
                      <a:lnTo>
                        <a:pt x="281279" y="208280"/>
                      </a:lnTo>
                      <a:lnTo>
                        <a:pt x="273875" y="208280"/>
                      </a:lnTo>
                      <a:lnTo>
                        <a:pt x="273977" y="201930"/>
                      </a:lnTo>
                      <a:lnTo>
                        <a:pt x="271716" y="198120"/>
                      </a:lnTo>
                      <a:lnTo>
                        <a:pt x="266103" y="198120"/>
                      </a:lnTo>
                      <a:lnTo>
                        <a:pt x="263842" y="201930"/>
                      </a:lnTo>
                      <a:lnTo>
                        <a:pt x="263842" y="209550"/>
                      </a:lnTo>
                      <a:lnTo>
                        <a:pt x="264845" y="212090"/>
                      </a:lnTo>
                      <a:lnTo>
                        <a:pt x="266344" y="213360"/>
                      </a:lnTo>
                      <a:lnTo>
                        <a:pt x="266344" y="214630"/>
                      </a:lnTo>
                      <a:lnTo>
                        <a:pt x="267512" y="215900"/>
                      </a:lnTo>
                      <a:lnTo>
                        <a:pt x="268973" y="215900"/>
                      </a:lnTo>
                      <a:lnTo>
                        <a:pt x="268973" y="220980"/>
                      </a:lnTo>
                      <a:lnTo>
                        <a:pt x="270484" y="220980"/>
                      </a:lnTo>
                      <a:lnTo>
                        <a:pt x="270484" y="215900"/>
                      </a:lnTo>
                      <a:lnTo>
                        <a:pt x="277825" y="215900"/>
                      </a:lnTo>
                      <a:lnTo>
                        <a:pt x="277825" y="222250"/>
                      </a:lnTo>
                      <a:lnTo>
                        <a:pt x="277545" y="219710"/>
                      </a:lnTo>
                      <a:lnTo>
                        <a:pt x="276733" y="218440"/>
                      </a:lnTo>
                      <a:lnTo>
                        <a:pt x="274574" y="218440"/>
                      </a:lnTo>
                      <a:lnTo>
                        <a:pt x="273621" y="220980"/>
                      </a:lnTo>
                      <a:lnTo>
                        <a:pt x="273621" y="224790"/>
                      </a:lnTo>
                      <a:lnTo>
                        <a:pt x="273926" y="226060"/>
                      </a:lnTo>
                      <a:lnTo>
                        <a:pt x="274408" y="227330"/>
                      </a:lnTo>
                      <a:lnTo>
                        <a:pt x="266344" y="227330"/>
                      </a:lnTo>
                      <a:lnTo>
                        <a:pt x="266344" y="229870"/>
                      </a:lnTo>
                      <a:lnTo>
                        <a:pt x="267512" y="231140"/>
                      </a:lnTo>
                      <a:lnTo>
                        <a:pt x="277825" y="231140"/>
                      </a:lnTo>
                      <a:lnTo>
                        <a:pt x="277825" y="234950"/>
                      </a:lnTo>
                      <a:lnTo>
                        <a:pt x="277304" y="233680"/>
                      </a:lnTo>
                      <a:lnTo>
                        <a:pt x="273367" y="233680"/>
                      </a:lnTo>
                      <a:lnTo>
                        <a:pt x="271081" y="237490"/>
                      </a:lnTo>
                      <a:lnTo>
                        <a:pt x="271081" y="243840"/>
                      </a:lnTo>
                      <a:lnTo>
                        <a:pt x="271881" y="246380"/>
                      </a:lnTo>
                      <a:lnTo>
                        <a:pt x="273126" y="247650"/>
                      </a:lnTo>
                      <a:lnTo>
                        <a:pt x="271716" y="247650"/>
                      </a:lnTo>
                      <a:lnTo>
                        <a:pt x="271716" y="251460"/>
                      </a:lnTo>
                      <a:lnTo>
                        <a:pt x="281279" y="251460"/>
                      </a:lnTo>
                      <a:lnTo>
                        <a:pt x="281279" y="252730"/>
                      </a:lnTo>
                      <a:lnTo>
                        <a:pt x="281279" y="289560"/>
                      </a:lnTo>
                      <a:lnTo>
                        <a:pt x="275615" y="289560"/>
                      </a:lnTo>
                      <a:lnTo>
                        <a:pt x="275615" y="288290"/>
                      </a:lnTo>
                      <a:lnTo>
                        <a:pt x="281279" y="288290"/>
                      </a:lnTo>
                      <a:lnTo>
                        <a:pt x="281279" y="284480"/>
                      </a:lnTo>
                      <a:lnTo>
                        <a:pt x="275615" y="284480"/>
                      </a:lnTo>
                      <a:lnTo>
                        <a:pt x="275615" y="278130"/>
                      </a:lnTo>
                      <a:lnTo>
                        <a:pt x="279387" y="278130"/>
                      </a:lnTo>
                      <a:lnTo>
                        <a:pt x="279387" y="281940"/>
                      </a:lnTo>
                      <a:lnTo>
                        <a:pt x="281279" y="281940"/>
                      </a:lnTo>
                      <a:lnTo>
                        <a:pt x="281279" y="260350"/>
                      </a:lnTo>
                      <a:lnTo>
                        <a:pt x="279044" y="260350"/>
                      </a:lnTo>
                      <a:lnTo>
                        <a:pt x="279044" y="264160"/>
                      </a:lnTo>
                      <a:lnTo>
                        <a:pt x="279044" y="271780"/>
                      </a:lnTo>
                      <a:lnTo>
                        <a:pt x="274485" y="271780"/>
                      </a:lnTo>
                      <a:lnTo>
                        <a:pt x="276542" y="267970"/>
                      </a:lnTo>
                      <a:lnTo>
                        <a:pt x="276694" y="265430"/>
                      </a:lnTo>
                      <a:lnTo>
                        <a:pt x="276771" y="264160"/>
                      </a:lnTo>
                      <a:lnTo>
                        <a:pt x="279044" y="264160"/>
                      </a:lnTo>
                      <a:lnTo>
                        <a:pt x="279044" y="260350"/>
                      </a:lnTo>
                      <a:lnTo>
                        <a:pt x="276402" y="260350"/>
                      </a:lnTo>
                      <a:lnTo>
                        <a:pt x="275996" y="257810"/>
                      </a:lnTo>
                      <a:lnTo>
                        <a:pt x="275285" y="256540"/>
                      </a:lnTo>
                      <a:lnTo>
                        <a:pt x="281279" y="256540"/>
                      </a:lnTo>
                      <a:lnTo>
                        <a:pt x="281279" y="252730"/>
                      </a:lnTo>
                      <a:lnTo>
                        <a:pt x="271754" y="252730"/>
                      </a:lnTo>
                      <a:lnTo>
                        <a:pt x="271754" y="278130"/>
                      </a:lnTo>
                      <a:lnTo>
                        <a:pt x="271754" y="284480"/>
                      </a:lnTo>
                      <a:lnTo>
                        <a:pt x="271754" y="288290"/>
                      </a:lnTo>
                      <a:lnTo>
                        <a:pt x="271754" y="289560"/>
                      </a:lnTo>
                      <a:lnTo>
                        <a:pt x="270319" y="289560"/>
                      </a:lnTo>
                      <a:lnTo>
                        <a:pt x="270319" y="293370"/>
                      </a:lnTo>
                      <a:lnTo>
                        <a:pt x="268884" y="293370"/>
                      </a:lnTo>
                      <a:lnTo>
                        <a:pt x="268884" y="288290"/>
                      </a:lnTo>
                      <a:lnTo>
                        <a:pt x="271754" y="288290"/>
                      </a:lnTo>
                      <a:lnTo>
                        <a:pt x="271754" y="284480"/>
                      </a:lnTo>
                      <a:lnTo>
                        <a:pt x="268884" y="284480"/>
                      </a:lnTo>
                      <a:lnTo>
                        <a:pt x="268884" y="283210"/>
                      </a:lnTo>
                      <a:lnTo>
                        <a:pt x="268884" y="281940"/>
                      </a:lnTo>
                      <a:lnTo>
                        <a:pt x="268224" y="281940"/>
                      </a:lnTo>
                      <a:lnTo>
                        <a:pt x="268224" y="278130"/>
                      </a:lnTo>
                      <a:lnTo>
                        <a:pt x="271754" y="278130"/>
                      </a:lnTo>
                      <a:lnTo>
                        <a:pt x="271754" y="252730"/>
                      </a:lnTo>
                      <a:lnTo>
                        <a:pt x="263169" y="252730"/>
                      </a:lnTo>
                      <a:lnTo>
                        <a:pt x="263169" y="254000"/>
                      </a:lnTo>
                      <a:lnTo>
                        <a:pt x="264337" y="256540"/>
                      </a:lnTo>
                      <a:lnTo>
                        <a:pt x="269544" y="256540"/>
                      </a:lnTo>
                      <a:lnTo>
                        <a:pt x="268109" y="257810"/>
                      </a:lnTo>
                      <a:lnTo>
                        <a:pt x="267144" y="260350"/>
                      </a:lnTo>
                      <a:lnTo>
                        <a:pt x="267144" y="267970"/>
                      </a:lnTo>
                      <a:lnTo>
                        <a:pt x="269303" y="271780"/>
                      </a:lnTo>
                      <a:lnTo>
                        <a:pt x="267360" y="271780"/>
                      </a:lnTo>
                      <a:lnTo>
                        <a:pt x="267360" y="274320"/>
                      </a:lnTo>
                      <a:lnTo>
                        <a:pt x="265912" y="274320"/>
                      </a:lnTo>
                      <a:lnTo>
                        <a:pt x="265912" y="283210"/>
                      </a:lnTo>
                      <a:lnTo>
                        <a:pt x="265912" y="293370"/>
                      </a:lnTo>
                      <a:lnTo>
                        <a:pt x="264617" y="293370"/>
                      </a:lnTo>
                      <a:lnTo>
                        <a:pt x="264833" y="292100"/>
                      </a:lnTo>
                      <a:lnTo>
                        <a:pt x="264833" y="287020"/>
                      </a:lnTo>
                      <a:lnTo>
                        <a:pt x="263994" y="284480"/>
                      </a:lnTo>
                      <a:lnTo>
                        <a:pt x="262788" y="283210"/>
                      </a:lnTo>
                      <a:lnTo>
                        <a:pt x="265912" y="283210"/>
                      </a:lnTo>
                      <a:lnTo>
                        <a:pt x="265912" y="274320"/>
                      </a:lnTo>
                      <a:lnTo>
                        <a:pt x="260883" y="274320"/>
                      </a:lnTo>
                      <a:lnTo>
                        <a:pt x="260883" y="275590"/>
                      </a:lnTo>
                      <a:lnTo>
                        <a:pt x="258749" y="275590"/>
                      </a:lnTo>
                      <a:lnTo>
                        <a:pt x="258749" y="276860"/>
                      </a:lnTo>
                      <a:lnTo>
                        <a:pt x="256463" y="278130"/>
                      </a:lnTo>
                      <a:lnTo>
                        <a:pt x="254762" y="279400"/>
                      </a:lnTo>
                      <a:lnTo>
                        <a:pt x="254762" y="281940"/>
                      </a:lnTo>
                      <a:lnTo>
                        <a:pt x="256667" y="284480"/>
                      </a:lnTo>
                      <a:lnTo>
                        <a:pt x="259143" y="284480"/>
                      </a:lnTo>
                      <a:lnTo>
                        <a:pt x="258216" y="285750"/>
                      </a:lnTo>
                      <a:lnTo>
                        <a:pt x="257619" y="288290"/>
                      </a:lnTo>
                      <a:lnTo>
                        <a:pt x="257619" y="292100"/>
                      </a:lnTo>
                      <a:lnTo>
                        <a:pt x="257822" y="293370"/>
                      </a:lnTo>
                      <a:lnTo>
                        <a:pt x="258114" y="293370"/>
                      </a:lnTo>
                      <a:lnTo>
                        <a:pt x="258114" y="294640"/>
                      </a:lnTo>
                      <a:lnTo>
                        <a:pt x="258114" y="297180"/>
                      </a:lnTo>
                      <a:lnTo>
                        <a:pt x="258114" y="299720"/>
                      </a:lnTo>
                      <a:lnTo>
                        <a:pt x="255066" y="299720"/>
                      </a:lnTo>
                      <a:lnTo>
                        <a:pt x="255066" y="297180"/>
                      </a:lnTo>
                      <a:lnTo>
                        <a:pt x="258114" y="297180"/>
                      </a:lnTo>
                      <a:lnTo>
                        <a:pt x="258114" y="294640"/>
                      </a:lnTo>
                      <a:lnTo>
                        <a:pt x="255066" y="294640"/>
                      </a:lnTo>
                      <a:lnTo>
                        <a:pt x="255066" y="290830"/>
                      </a:lnTo>
                      <a:lnTo>
                        <a:pt x="252844" y="290830"/>
                      </a:lnTo>
                      <a:lnTo>
                        <a:pt x="252844" y="299720"/>
                      </a:lnTo>
                      <a:lnTo>
                        <a:pt x="247510" y="300990"/>
                      </a:lnTo>
                      <a:lnTo>
                        <a:pt x="243522" y="306070"/>
                      </a:lnTo>
                      <a:lnTo>
                        <a:pt x="243522" y="312420"/>
                      </a:lnTo>
                      <a:lnTo>
                        <a:pt x="237845" y="312420"/>
                      </a:lnTo>
                      <a:lnTo>
                        <a:pt x="237845" y="313690"/>
                      </a:lnTo>
                      <a:lnTo>
                        <a:pt x="236359" y="313690"/>
                      </a:lnTo>
                      <a:lnTo>
                        <a:pt x="236359" y="337820"/>
                      </a:lnTo>
                      <a:lnTo>
                        <a:pt x="237845" y="337820"/>
                      </a:lnTo>
                      <a:lnTo>
                        <a:pt x="237845" y="339090"/>
                      </a:lnTo>
                      <a:lnTo>
                        <a:pt x="246354" y="339090"/>
                      </a:lnTo>
                      <a:lnTo>
                        <a:pt x="246354" y="351790"/>
                      </a:lnTo>
                      <a:lnTo>
                        <a:pt x="249059" y="351790"/>
                      </a:lnTo>
                      <a:lnTo>
                        <a:pt x="249059" y="354330"/>
                      </a:lnTo>
                      <a:lnTo>
                        <a:pt x="246443" y="354330"/>
                      </a:lnTo>
                      <a:lnTo>
                        <a:pt x="246443" y="355600"/>
                      </a:lnTo>
                      <a:lnTo>
                        <a:pt x="244957" y="355600"/>
                      </a:lnTo>
                      <a:lnTo>
                        <a:pt x="244221" y="353060"/>
                      </a:lnTo>
                      <a:lnTo>
                        <a:pt x="242341" y="350520"/>
                      </a:lnTo>
                      <a:lnTo>
                        <a:pt x="238709" y="350520"/>
                      </a:lnTo>
                      <a:lnTo>
                        <a:pt x="238709" y="365760"/>
                      </a:lnTo>
                      <a:lnTo>
                        <a:pt x="239153" y="367030"/>
                      </a:lnTo>
                      <a:lnTo>
                        <a:pt x="242785" y="367030"/>
                      </a:lnTo>
                      <a:lnTo>
                        <a:pt x="244957" y="363220"/>
                      </a:lnTo>
                      <a:lnTo>
                        <a:pt x="245237" y="359410"/>
                      </a:lnTo>
                      <a:lnTo>
                        <a:pt x="248462" y="359410"/>
                      </a:lnTo>
                      <a:lnTo>
                        <a:pt x="248462" y="363220"/>
                      </a:lnTo>
                      <a:lnTo>
                        <a:pt x="250672" y="363220"/>
                      </a:lnTo>
                      <a:lnTo>
                        <a:pt x="250672" y="372110"/>
                      </a:lnTo>
                      <a:lnTo>
                        <a:pt x="254368" y="372110"/>
                      </a:lnTo>
                      <a:lnTo>
                        <a:pt x="254368" y="364490"/>
                      </a:lnTo>
                      <a:lnTo>
                        <a:pt x="258089" y="364490"/>
                      </a:lnTo>
                      <a:lnTo>
                        <a:pt x="278904" y="383540"/>
                      </a:lnTo>
                      <a:lnTo>
                        <a:pt x="274751" y="529310"/>
                      </a:lnTo>
                      <a:lnTo>
                        <a:pt x="274358" y="528751"/>
                      </a:lnTo>
                      <a:lnTo>
                        <a:pt x="267703" y="535470"/>
                      </a:lnTo>
                      <a:lnTo>
                        <a:pt x="252653" y="535470"/>
                      </a:lnTo>
                      <a:lnTo>
                        <a:pt x="252653" y="550710"/>
                      </a:lnTo>
                      <a:lnTo>
                        <a:pt x="251625" y="551738"/>
                      </a:lnTo>
                      <a:lnTo>
                        <a:pt x="224980" y="551738"/>
                      </a:lnTo>
                      <a:lnTo>
                        <a:pt x="224980" y="514616"/>
                      </a:lnTo>
                      <a:lnTo>
                        <a:pt x="209207" y="514616"/>
                      </a:lnTo>
                      <a:lnTo>
                        <a:pt x="209207" y="510476"/>
                      </a:lnTo>
                      <a:lnTo>
                        <a:pt x="198539" y="510476"/>
                      </a:lnTo>
                      <a:lnTo>
                        <a:pt x="198539" y="514616"/>
                      </a:lnTo>
                      <a:lnTo>
                        <a:pt x="192976" y="514616"/>
                      </a:lnTo>
                      <a:lnTo>
                        <a:pt x="192976" y="508571"/>
                      </a:lnTo>
                      <a:lnTo>
                        <a:pt x="171424" y="508571"/>
                      </a:lnTo>
                      <a:lnTo>
                        <a:pt x="171424" y="501523"/>
                      </a:lnTo>
                      <a:lnTo>
                        <a:pt x="167208" y="501523"/>
                      </a:lnTo>
                      <a:lnTo>
                        <a:pt x="167208" y="508571"/>
                      </a:lnTo>
                      <a:lnTo>
                        <a:pt x="164312" y="508571"/>
                      </a:lnTo>
                      <a:lnTo>
                        <a:pt x="164312" y="493877"/>
                      </a:lnTo>
                      <a:lnTo>
                        <a:pt x="159905" y="493877"/>
                      </a:lnTo>
                      <a:lnTo>
                        <a:pt x="159905" y="492404"/>
                      </a:lnTo>
                      <a:lnTo>
                        <a:pt x="156629" y="492404"/>
                      </a:lnTo>
                      <a:lnTo>
                        <a:pt x="156438" y="492404"/>
                      </a:lnTo>
                      <a:lnTo>
                        <a:pt x="153174" y="492404"/>
                      </a:lnTo>
                      <a:lnTo>
                        <a:pt x="153174" y="493877"/>
                      </a:lnTo>
                      <a:lnTo>
                        <a:pt x="152082" y="493877"/>
                      </a:lnTo>
                      <a:lnTo>
                        <a:pt x="152082" y="503440"/>
                      </a:lnTo>
                      <a:lnTo>
                        <a:pt x="146316" y="503440"/>
                      </a:lnTo>
                      <a:lnTo>
                        <a:pt x="146316" y="508571"/>
                      </a:lnTo>
                      <a:lnTo>
                        <a:pt x="124320" y="508571"/>
                      </a:lnTo>
                      <a:lnTo>
                        <a:pt x="124320" y="514616"/>
                      </a:lnTo>
                      <a:lnTo>
                        <a:pt x="101244" y="514616"/>
                      </a:lnTo>
                      <a:lnTo>
                        <a:pt x="101244" y="540753"/>
                      </a:lnTo>
                      <a:lnTo>
                        <a:pt x="83096" y="540753"/>
                      </a:lnTo>
                      <a:lnTo>
                        <a:pt x="83096" y="530783"/>
                      </a:lnTo>
                      <a:lnTo>
                        <a:pt x="75958" y="530783"/>
                      </a:lnTo>
                      <a:lnTo>
                        <a:pt x="72351" y="517321"/>
                      </a:lnTo>
                      <a:lnTo>
                        <a:pt x="39281" y="517321"/>
                      </a:lnTo>
                      <a:lnTo>
                        <a:pt x="35547" y="524027"/>
                      </a:lnTo>
                      <a:lnTo>
                        <a:pt x="24892" y="524027"/>
                      </a:lnTo>
                      <a:lnTo>
                        <a:pt x="24892" y="530783"/>
                      </a:lnTo>
                      <a:lnTo>
                        <a:pt x="10922" y="530783"/>
                      </a:lnTo>
                      <a:lnTo>
                        <a:pt x="10922" y="540753"/>
                      </a:lnTo>
                      <a:lnTo>
                        <a:pt x="0" y="540753"/>
                      </a:lnTo>
                      <a:lnTo>
                        <a:pt x="0" y="663587"/>
                      </a:lnTo>
                      <a:lnTo>
                        <a:pt x="101244" y="663587"/>
                      </a:lnTo>
                      <a:lnTo>
                        <a:pt x="101244" y="664108"/>
                      </a:lnTo>
                      <a:lnTo>
                        <a:pt x="224980" y="664108"/>
                      </a:lnTo>
                      <a:lnTo>
                        <a:pt x="224980" y="649147"/>
                      </a:lnTo>
                      <a:lnTo>
                        <a:pt x="271348" y="649147"/>
                      </a:lnTo>
                      <a:lnTo>
                        <a:pt x="270929" y="664210"/>
                      </a:lnTo>
                      <a:lnTo>
                        <a:pt x="316852" y="664210"/>
                      </a:lnTo>
                      <a:lnTo>
                        <a:pt x="316623" y="656361"/>
                      </a:lnTo>
                      <a:lnTo>
                        <a:pt x="582498" y="656361"/>
                      </a:lnTo>
                      <a:lnTo>
                        <a:pt x="582498" y="657123"/>
                      </a:lnTo>
                      <a:lnTo>
                        <a:pt x="595871" y="657123"/>
                      </a:lnTo>
                      <a:lnTo>
                        <a:pt x="595871" y="663803"/>
                      </a:lnTo>
                      <a:lnTo>
                        <a:pt x="657618" y="663803"/>
                      </a:lnTo>
                      <a:lnTo>
                        <a:pt x="657618" y="642531"/>
                      </a:lnTo>
                      <a:lnTo>
                        <a:pt x="669582" y="642531"/>
                      </a:lnTo>
                      <a:lnTo>
                        <a:pt x="669582" y="576757"/>
                      </a:lnTo>
                      <a:close/>
                    </a:path>
                    <a:path w="2413635" h="791210">
                      <a:moveTo>
                        <a:pt x="2413063" y="542340"/>
                      </a:moveTo>
                      <a:lnTo>
                        <a:pt x="2272030" y="542340"/>
                      </a:lnTo>
                      <a:lnTo>
                        <a:pt x="2272030" y="486994"/>
                      </a:lnTo>
                      <a:lnTo>
                        <a:pt x="2271166" y="486994"/>
                      </a:lnTo>
                      <a:lnTo>
                        <a:pt x="2271166" y="486549"/>
                      </a:lnTo>
                      <a:lnTo>
                        <a:pt x="2269198" y="486549"/>
                      </a:lnTo>
                      <a:lnTo>
                        <a:pt x="2269198" y="484555"/>
                      </a:lnTo>
                      <a:lnTo>
                        <a:pt x="2267635" y="484555"/>
                      </a:lnTo>
                      <a:lnTo>
                        <a:pt x="2267635" y="486549"/>
                      </a:lnTo>
                      <a:lnTo>
                        <a:pt x="2265324" y="486549"/>
                      </a:lnTo>
                      <a:lnTo>
                        <a:pt x="2265324" y="486994"/>
                      </a:lnTo>
                      <a:lnTo>
                        <a:pt x="2262352" y="486994"/>
                      </a:lnTo>
                      <a:lnTo>
                        <a:pt x="2262352" y="485724"/>
                      </a:lnTo>
                      <a:lnTo>
                        <a:pt x="2263660" y="485724"/>
                      </a:lnTo>
                      <a:lnTo>
                        <a:pt x="2263660" y="484263"/>
                      </a:lnTo>
                      <a:lnTo>
                        <a:pt x="2259241" y="484263"/>
                      </a:lnTo>
                      <a:lnTo>
                        <a:pt x="2259241" y="481330"/>
                      </a:lnTo>
                      <a:lnTo>
                        <a:pt x="2253615" y="481330"/>
                      </a:lnTo>
                      <a:lnTo>
                        <a:pt x="2253615" y="480428"/>
                      </a:lnTo>
                      <a:lnTo>
                        <a:pt x="2251557" y="480428"/>
                      </a:lnTo>
                      <a:lnTo>
                        <a:pt x="2251557" y="473417"/>
                      </a:lnTo>
                      <a:lnTo>
                        <a:pt x="2247798" y="473417"/>
                      </a:lnTo>
                      <a:lnTo>
                        <a:pt x="2247798" y="466775"/>
                      </a:lnTo>
                      <a:lnTo>
                        <a:pt x="2208492" y="466775"/>
                      </a:lnTo>
                      <a:lnTo>
                        <a:pt x="2208492" y="466585"/>
                      </a:lnTo>
                      <a:lnTo>
                        <a:pt x="2204313" y="466585"/>
                      </a:lnTo>
                      <a:lnTo>
                        <a:pt x="2204313" y="466775"/>
                      </a:lnTo>
                      <a:lnTo>
                        <a:pt x="2199005" y="466775"/>
                      </a:lnTo>
                      <a:lnTo>
                        <a:pt x="2199005" y="466458"/>
                      </a:lnTo>
                      <a:lnTo>
                        <a:pt x="2198192" y="466458"/>
                      </a:lnTo>
                      <a:lnTo>
                        <a:pt x="2198192" y="465569"/>
                      </a:lnTo>
                      <a:lnTo>
                        <a:pt x="2197836" y="465569"/>
                      </a:lnTo>
                      <a:lnTo>
                        <a:pt x="2197836" y="466458"/>
                      </a:lnTo>
                      <a:lnTo>
                        <a:pt x="2195741" y="466458"/>
                      </a:lnTo>
                      <a:lnTo>
                        <a:pt x="2195741" y="466775"/>
                      </a:lnTo>
                      <a:lnTo>
                        <a:pt x="2189581" y="466775"/>
                      </a:lnTo>
                      <a:lnTo>
                        <a:pt x="2186127" y="466826"/>
                      </a:lnTo>
                      <a:lnTo>
                        <a:pt x="2186127" y="473710"/>
                      </a:lnTo>
                      <a:lnTo>
                        <a:pt x="2182317" y="473710"/>
                      </a:lnTo>
                      <a:lnTo>
                        <a:pt x="2182317" y="480961"/>
                      </a:lnTo>
                      <a:lnTo>
                        <a:pt x="2180221" y="480961"/>
                      </a:lnTo>
                      <a:lnTo>
                        <a:pt x="2180221" y="481888"/>
                      </a:lnTo>
                      <a:lnTo>
                        <a:pt x="2174506" y="481888"/>
                      </a:lnTo>
                      <a:lnTo>
                        <a:pt x="2174506" y="484924"/>
                      </a:lnTo>
                      <a:lnTo>
                        <a:pt x="2170023" y="484924"/>
                      </a:lnTo>
                      <a:lnTo>
                        <a:pt x="2170023" y="485292"/>
                      </a:lnTo>
                      <a:lnTo>
                        <a:pt x="2171344" y="485292"/>
                      </a:lnTo>
                      <a:lnTo>
                        <a:pt x="2171344" y="486994"/>
                      </a:lnTo>
                      <a:lnTo>
                        <a:pt x="2152040" y="486994"/>
                      </a:lnTo>
                      <a:lnTo>
                        <a:pt x="2152040" y="542340"/>
                      </a:lnTo>
                      <a:lnTo>
                        <a:pt x="2121471" y="542340"/>
                      </a:lnTo>
                      <a:lnTo>
                        <a:pt x="2121471" y="487743"/>
                      </a:lnTo>
                      <a:lnTo>
                        <a:pt x="2120252" y="487743"/>
                      </a:lnTo>
                      <a:lnTo>
                        <a:pt x="2120252" y="486473"/>
                      </a:lnTo>
                      <a:lnTo>
                        <a:pt x="2121471" y="486473"/>
                      </a:lnTo>
                      <a:lnTo>
                        <a:pt x="2121471" y="476313"/>
                      </a:lnTo>
                      <a:lnTo>
                        <a:pt x="2107958" y="476313"/>
                      </a:lnTo>
                      <a:lnTo>
                        <a:pt x="2107450" y="475907"/>
                      </a:lnTo>
                      <a:lnTo>
                        <a:pt x="2097519" y="475907"/>
                      </a:lnTo>
                      <a:lnTo>
                        <a:pt x="2097519" y="476313"/>
                      </a:lnTo>
                      <a:lnTo>
                        <a:pt x="2093912" y="476313"/>
                      </a:lnTo>
                      <a:lnTo>
                        <a:pt x="2093912" y="475957"/>
                      </a:lnTo>
                      <a:lnTo>
                        <a:pt x="2092655" y="475957"/>
                      </a:lnTo>
                      <a:lnTo>
                        <a:pt x="2092655" y="475551"/>
                      </a:lnTo>
                      <a:lnTo>
                        <a:pt x="2084870" y="475551"/>
                      </a:lnTo>
                      <a:lnTo>
                        <a:pt x="2084870" y="475957"/>
                      </a:lnTo>
                      <a:lnTo>
                        <a:pt x="2080475" y="475957"/>
                      </a:lnTo>
                      <a:lnTo>
                        <a:pt x="2080475" y="476313"/>
                      </a:lnTo>
                      <a:lnTo>
                        <a:pt x="2078113" y="476313"/>
                      </a:lnTo>
                      <a:lnTo>
                        <a:pt x="2078113" y="475208"/>
                      </a:lnTo>
                      <a:lnTo>
                        <a:pt x="2076310" y="475208"/>
                      </a:lnTo>
                      <a:lnTo>
                        <a:pt x="2076310" y="476313"/>
                      </a:lnTo>
                      <a:lnTo>
                        <a:pt x="2066607" y="476313"/>
                      </a:lnTo>
                      <a:lnTo>
                        <a:pt x="2066607" y="475805"/>
                      </a:lnTo>
                      <a:lnTo>
                        <a:pt x="2065020" y="475805"/>
                      </a:lnTo>
                      <a:lnTo>
                        <a:pt x="2065020" y="475272"/>
                      </a:lnTo>
                      <a:lnTo>
                        <a:pt x="2063280" y="475272"/>
                      </a:lnTo>
                      <a:lnTo>
                        <a:pt x="2063280" y="475805"/>
                      </a:lnTo>
                      <a:lnTo>
                        <a:pt x="2056739" y="475805"/>
                      </a:lnTo>
                      <a:lnTo>
                        <a:pt x="2056739" y="476313"/>
                      </a:lnTo>
                      <a:lnTo>
                        <a:pt x="2040915" y="476313"/>
                      </a:lnTo>
                      <a:lnTo>
                        <a:pt x="2040915" y="475869"/>
                      </a:lnTo>
                      <a:lnTo>
                        <a:pt x="2038578" y="475869"/>
                      </a:lnTo>
                      <a:lnTo>
                        <a:pt x="2038578" y="475094"/>
                      </a:lnTo>
                      <a:lnTo>
                        <a:pt x="2036902" y="475094"/>
                      </a:lnTo>
                      <a:lnTo>
                        <a:pt x="2036902" y="475869"/>
                      </a:lnTo>
                      <a:lnTo>
                        <a:pt x="2035835" y="475869"/>
                      </a:lnTo>
                      <a:lnTo>
                        <a:pt x="2035835" y="476313"/>
                      </a:lnTo>
                      <a:lnTo>
                        <a:pt x="2032063" y="476313"/>
                      </a:lnTo>
                      <a:lnTo>
                        <a:pt x="2032063" y="486473"/>
                      </a:lnTo>
                      <a:lnTo>
                        <a:pt x="2033282" y="486473"/>
                      </a:lnTo>
                      <a:lnTo>
                        <a:pt x="2033282" y="487743"/>
                      </a:lnTo>
                      <a:lnTo>
                        <a:pt x="2032063" y="487743"/>
                      </a:lnTo>
                      <a:lnTo>
                        <a:pt x="2032063" y="542340"/>
                      </a:lnTo>
                      <a:lnTo>
                        <a:pt x="1959940" y="542340"/>
                      </a:lnTo>
                      <a:lnTo>
                        <a:pt x="1959940" y="513956"/>
                      </a:lnTo>
                      <a:lnTo>
                        <a:pt x="1957793" y="513956"/>
                      </a:lnTo>
                      <a:lnTo>
                        <a:pt x="1957793" y="512203"/>
                      </a:lnTo>
                      <a:lnTo>
                        <a:pt x="1941322" y="512203"/>
                      </a:lnTo>
                      <a:lnTo>
                        <a:pt x="1941322" y="513956"/>
                      </a:lnTo>
                      <a:lnTo>
                        <a:pt x="1886585" y="513956"/>
                      </a:lnTo>
                      <a:lnTo>
                        <a:pt x="1886585" y="512203"/>
                      </a:lnTo>
                      <a:lnTo>
                        <a:pt x="1881505" y="512203"/>
                      </a:lnTo>
                      <a:lnTo>
                        <a:pt x="1881505" y="509054"/>
                      </a:lnTo>
                      <a:lnTo>
                        <a:pt x="1865033" y="509054"/>
                      </a:lnTo>
                      <a:lnTo>
                        <a:pt x="1865033" y="513956"/>
                      </a:lnTo>
                      <a:lnTo>
                        <a:pt x="1865020" y="542340"/>
                      </a:lnTo>
                      <a:lnTo>
                        <a:pt x="1766824" y="542340"/>
                      </a:lnTo>
                      <a:lnTo>
                        <a:pt x="1766824" y="791044"/>
                      </a:lnTo>
                      <a:lnTo>
                        <a:pt x="2413063" y="791044"/>
                      </a:lnTo>
                      <a:lnTo>
                        <a:pt x="2413063" y="542340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object 120">
                  <a:extLst>
                    <a:ext uri="{FF2B5EF4-FFF2-40B4-BE49-F238E27FC236}">
                      <a16:creationId xmlns:a16="http://schemas.microsoft.com/office/drawing/2014/main" id="{726922D1-971A-59AA-9581-26C8ED56F482}"/>
                    </a:ext>
                  </a:extLst>
                </p:cNvPr>
                <p:cNvSpPr/>
                <p:nvPr/>
              </p:nvSpPr>
              <p:spPr>
                <a:xfrm>
                  <a:off x="1407274" y="532472"/>
                  <a:ext cx="1386205" cy="28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05" h="288925">
                      <a:moveTo>
                        <a:pt x="576033" y="58064"/>
                      </a:moveTo>
                      <a:lnTo>
                        <a:pt x="0" y="58064"/>
                      </a:lnTo>
                      <a:lnTo>
                        <a:pt x="0" y="288620"/>
                      </a:lnTo>
                      <a:lnTo>
                        <a:pt x="576033" y="288620"/>
                      </a:lnTo>
                      <a:lnTo>
                        <a:pt x="576033" y="58064"/>
                      </a:lnTo>
                      <a:close/>
                    </a:path>
                    <a:path w="1386205" h="288925">
                      <a:moveTo>
                        <a:pt x="1053973" y="45923"/>
                      </a:moveTo>
                      <a:lnTo>
                        <a:pt x="1048880" y="45923"/>
                      </a:lnTo>
                      <a:lnTo>
                        <a:pt x="1048880" y="44183"/>
                      </a:lnTo>
                      <a:lnTo>
                        <a:pt x="1029779" y="44183"/>
                      </a:lnTo>
                      <a:lnTo>
                        <a:pt x="1029779" y="41897"/>
                      </a:lnTo>
                      <a:lnTo>
                        <a:pt x="998245" y="41897"/>
                      </a:lnTo>
                      <a:lnTo>
                        <a:pt x="998245" y="45923"/>
                      </a:lnTo>
                      <a:lnTo>
                        <a:pt x="990053" y="45923"/>
                      </a:lnTo>
                      <a:lnTo>
                        <a:pt x="990053" y="44183"/>
                      </a:lnTo>
                      <a:lnTo>
                        <a:pt x="980643" y="44183"/>
                      </a:lnTo>
                      <a:lnTo>
                        <a:pt x="980643" y="45923"/>
                      </a:lnTo>
                      <a:lnTo>
                        <a:pt x="972362" y="45923"/>
                      </a:lnTo>
                      <a:lnTo>
                        <a:pt x="972362" y="103454"/>
                      </a:lnTo>
                      <a:lnTo>
                        <a:pt x="1053973" y="103454"/>
                      </a:lnTo>
                      <a:lnTo>
                        <a:pt x="1053973" y="45923"/>
                      </a:lnTo>
                      <a:close/>
                    </a:path>
                    <a:path w="1386205" h="288925">
                      <a:moveTo>
                        <a:pt x="1220787" y="36969"/>
                      </a:moveTo>
                      <a:lnTo>
                        <a:pt x="1165288" y="36969"/>
                      </a:lnTo>
                      <a:lnTo>
                        <a:pt x="1165288" y="78676"/>
                      </a:lnTo>
                      <a:lnTo>
                        <a:pt x="1220787" y="78676"/>
                      </a:lnTo>
                      <a:lnTo>
                        <a:pt x="1220787" y="36969"/>
                      </a:lnTo>
                      <a:close/>
                    </a:path>
                    <a:path w="1386205" h="288925">
                      <a:moveTo>
                        <a:pt x="1289939" y="2349"/>
                      </a:moveTo>
                      <a:lnTo>
                        <a:pt x="1287462" y="406"/>
                      </a:lnTo>
                      <a:lnTo>
                        <a:pt x="1282928" y="406"/>
                      </a:lnTo>
                      <a:lnTo>
                        <a:pt x="1282928" y="25"/>
                      </a:lnTo>
                      <a:lnTo>
                        <a:pt x="1281633" y="25"/>
                      </a:lnTo>
                      <a:lnTo>
                        <a:pt x="1281633" y="406"/>
                      </a:lnTo>
                      <a:lnTo>
                        <a:pt x="1281595" y="254"/>
                      </a:lnTo>
                      <a:lnTo>
                        <a:pt x="1278343" y="254"/>
                      </a:lnTo>
                      <a:lnTo>
                        <a:pt x="1278343" y="406"/>
                      </a:lnTo>
                      <a:lnTo>
                        <a:pt x="1277531" y="406"/>
                      </a:lnTo>
                      <a:lnTo>
                        <a:pt x="1277531" y="2349"/>
                      </a:lnTo>
                      <a:lnTo>
                        <a:pt x="1289939" y="2349"/>
                      </a:lnTo>
                      <a:close/>
                    </a:path>
                    <a:path w="1386205" h="288925">
                      <a:moveTo>
                        <a:pt x="1293672" y="647"/>
                      </a:moveTo>
                      <a:lnTo>
                        <a:pt x="1293139" y="647"/>
                      </a:lnTo>
                      <a:lnTo>
                        <a:pt x="1293139" y="0"/>
                      </a:lnTo>
                      <a:lnTo>
                        <a:pt x="1291818" y="0"/>
                      </a:lnTo>
                      <a:lnTo>
                        <a:pt x="1291818" y="355"/>
                      </a:lnTo>
                      <a:lnTo>
                        <a:pt x="1290510" y="355"/>
                      </a:lnTo>
                      <a:lnTo>
                        <a:pt x="1290510" y="647"/>
                      </a:lnTo>
                      <a:lnTo>
                        <a:pt x="1290294" y="647"/>
                      </a:lnTo>
                      <a:lnTo>
                        <a:pt x="1290294" y="2247"/>
                      </a:lnTo>
                      <a:lnTo>
                        <a:pt x="1293672" y="2247"/>
                      </a:lnTo>
                      <a:lnTo>
                        <a:pt x="1293672" y="647"/>
                      </a:lnTo>
                      <a:close/>
                    </a:path>
                    <a:path w="1386205" h="288925">
                      <a:moveTo>
                        <a:pt x="1385862" y="25615"/>
                      </a:moveTo>
                      <a:lnTo>
                        <a:pt x="1264031" y="25615"/>
                      </a:lnTo>
                      <a:lnTo>
                        <a:pt x="1264031" y="104851"/>
                      </a:lnTo>
                      <a:lnTo>
                        <a:pt x="1385862" y="104851"/>
                      </a:lnTo>
                      <a:lnTo>
                        <a:pt x="1385862" y="25615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6" name="object 121">
                  <a:extLst>
                    <a:ext uri="{FF2B5EF4-FFF2-40B4-BE49-F238E27FC236}">
                      <a16:creationId xmlns:a16="http://schemas.microsoft.com/office/drawing/2014/main" id="{F532885C-0354-4773-2077-AF3CA058DCEC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555457" y="537640"/>
                  <a:ext cx="330720" cy="107740"/>
                </a:xfrm>
                <a:prstGeom prst="rect">
                  <a:avLst/>
                </a:prstGeom>
              </p:spPr>
            </p:pic>
            <p:sp>
              <p:nvSpPr>
                <p:cNvPr id="17" name="object 122">
                  <a:extLst>
                    <a:ext uri="{FF2B5EF4-FFF2-40B4-BE49-F238E27FC236}">
                      <a16:creationId xmlns:a16="http://schemas.microsoft.com/office/drawing/2014/main" id="{1AD75D2A-510D-22F8-2009-F4A4F9764963}"/>
                    </a:ext>
                  </a:extLst>
                </p:cNvPr>
                <p:cNvSpPr/>
                <p:nvPr/>
              </p:nvSpPr>
              <p:spPr>
                <a:xfrm>
                  <a:off x="457200" y="198818"/>
                  <a:ext cx="2462530" cy="6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530" h="663575">
                      <a:moveTo>
                        <a:pt x="101688" y="480301"/>
                      </a:moveTo>
                      <a:lnTo>
                        <a:pt x="95161" y="480301"/>
                      </a:lnTo>
                      <a:lnTo>
                        <a:pt x="95161" y="426720"/>
                      </a:lnTo>
                      <a:lnTo>
                        <a:pt x="98285" y="426720"/>
                      </a:lnTo>
                      <a:lnTo>
                        <a:pt x="98285" y="424395"/>
                      </a:lnTo>
                      <a:lnTo>
                        <a:pt x="95161" y="424395"/>
                      </a:lnTo>
                      <a:lnTo>
                        <a:pt x="95161" y="422630"/>
                      </a:lnTo>
                      <a:lnTo>
                        <a:pt x="88798" y="422630"/>
                      </a:lnTo>
                      <a:lnTo>
                        <a:pt x="88798" y="416102"/>
                      </a:lnTo>
                      <a:lnTo>
                        <a:pt x="87376" y="416102"/>
                      </a:lnTo>
                      <a:lnTo>
                        <a:pt x="57505" y="382193"/>
                      </a:lnTo>
                      <a:lnTo>
                        <a:pt x="41529" y="400342"/>
                      </a:lnTo>
                      <a:lnTo>
                        <a:pt x="41529" y="360349"/>
                      </a:lnTo>
                      <a:lnTo>
                        <a:pt x="29489" y="360349"/>
                      </a:lnTo>
                      <a:lnTo>
                        <a:pt x="29489" y="349859"/>
                      </a:lnTo>
                      <a:lnTo>
                        <a:pt x="0" y="349859"/>
                      </a:lnTo>
                      <a:lnTo>
                        <a:pt x="0" y="657847"/>
                      </a:lnTo>
                      <a:lnTo>
                        <a:pt x="99682" y="657847"/>
                      </a:lnTo>
                      <a:lnTo>
                        <a:pt x="99682" y="482612"/>
                      </a:lnTo>
                      <a:lnTo>
                        <a:pt x="101688" y="482612"/>
                      </a:lnTo>
                      <a:lnTo>
                        <a:pt x="101688" y="480301"/>
                      </a:lnTo>
                      <a:close/>
                    </a:path>
                    <a:path w="2462530" h="663575">
                      <a:moveTo>
                        <a:pt x="216471" y="380542"/>
                      </a:moveTo>
                      <a:lnTo>
                        <a:pt x="211162" y="380542"/>
                      </a:lnTo>
                      <a:lnTo>
                        <a:pt x="211696" y="381812"/>
                      </a:lnTo>
                      <a:lnTo>
                        <a:pt x="212445" y="382854"/>
                      </a:lnTo>
                      <a:lnTo>
                        <a:pt x="212471" y="385622"/>
                      </a:lnTo>
                      <a:lnTo>
                        <a:pt x="215163" y="385622"/>
                      </a:lnTo>
                      <a:lnTo>
                        <a:pt x="215061" y="384352"/>
                      </a:lnTo>
                      <a:lnTo>
                        <a:pt x="215455" y="383082"/>
                      </a:lnTo>
                      <a:lnTo>
                        <a:pt x="215036" y="383082"/>
                      </a:lnTo>
                      <a:lnTo>
                        <a:pt x="215950" y="381812"/>
                      </a:lnTo>
                      <a:lnTo>
                        <a:pt x="216471" y="380542"/>
                      </a:lnTo>
                      <a:close/>
                    </a:path>
                    <a:path w="2462530" h="663575">
                      <a:moveTo>
                        <a:pt x="216890" y="388162"/>
                      </a:moveTo>
                      <a:lnTo>
                        <a:pt x="216763" y="386892"/>
                      </a:lnTo>
                      <a:lnTo>
                        <a:pt x="216242" y="386892"/>
                      </a:lnTo>
                      <a:lnTo>
                        <a:pt x="211404" y="386892"/>
                      </a:lnTo>
                      <a:lnTo>
                        <a:pt x="210807" y="386892"/>
                      </a:lnTo>
                      <a:lnTo>
                        <a:pt x="210743" y="388162"/>
                      </a:lnTo>
                      <a:lnTo>
                        <a:pt x="211975" y="388162"/>
                      </a:lnTo>
                      <a:lnTo>
                        <a:pt x="211480" y="389432"/>
                      </a:lnTo>
                      <a:lnTo>
                        <a:pt x="211188" y="389432"/>
                      </a:lnTo>
                      <a:lnTo>
                        <a:pt x="211924" y="390702"/>
                      </a:lnTo>
                      <a:lnTo>
                        <a:pt x="215709" y="390702"/>
                      </a:lnTo>
                      <a:lnTo>
                        <a:pt x="216446" y="389432"/>
                      </a:lnTo>
                      <a:lnTo>
                        <a:pt x="216154" y="389432"/>
                      </a:lnTo>
                      <a:lnTo>
                        <a:pt x="215709" y="388162"/>
                      </a:lnTo>
                      <a:lnTo>
                        <a:pt x="216890" y="388162"/>
                      </a:lnTo>
                      <a:close/>
                    </a:path>
                    <a:path w="2462530" h="663575">
                      <a:moveTo>
                        <a:pt x="252806" y="394512"/>
                      </a:moveTo>
                      <a:lnTo>
                        <a:pt x="251536" y="394512"/>
                      </a:lnTo>
                      <a:lnTo>
                        <a:pt x="252044" y="393242"/>
                      </a:lnTo>
                      <a:lnTo>
                        <a:pt x="251714" y="390702"/>
                      </a:lnTo>
                      <a:lnTo>
                        <a:pt x="249745" y="390702"/>
                      </a:lnTo>
                      <a:lnTo>
                        <a:pt x="249580" y="391972"/>
                      </a:lnTo>
                      <a:lnTo>
                        <a:pt x="249542" y="393242"/>
                      </a:lnTo>
                      <a:lnTo>
                        <a:pt x="249415" y="393242"/>
                      </a:lnTo>
                      <a:lnTo>
                        <a:pt x="249923" y="394512"/>
                      </a:lnTo>
                      <a:lnTo>
                        <a:pt x="248653" y="394512"/>
                      </a:lnTo>
                      <a:lnTo>
                        <a:pt x="249085" y="395782"/>
                      </a:lnTo>
                      <a:lnTo>
                        <a:pt x="250037" y="397052"/>
                      </a:lnTo>
                      <a:lnTo>
                        <a:pt x="249682" y="397052"/>
                      </a:lnTo>
                      <a:lnTo>
                        <a:pt x="249770" y="398322"/>
                      </a:lnTo>
                      <a:lnTo>
                        <a:pt x="251726" y="398322"/>
                      </a:lnTo>
                      <a:lnTo>
                        <a:pt x="251879" y="397052"/>
                      </a:lnTo>
                      <a:lnTo>
                        <a:pt x="251421" y="397052"/>
                      </a:lnTo>
                      <a:lnTo>
                        <a:pt x="252374" y="395782"/>
                      </a:lnTo>
                      <a:lnTo>
                        <a:pt x="252806" y="394512"/>
                      </a:lnTo>
                      <a:close/>
                    </a:path>
                    <a:path w="2462530" h="663575">
                      <a:moveTo>
                        <a:pt x="260197" y="371652"/>
                      </a:moveTo>
                      <a:lnTo>
                        <a:pt x="259689" y="371652"/>
                      </a:lnTo>
                      <a:lnTo>
                        <a:pt x="258914" y="370382"/>
                      </a:lnTo>
                      <a:lnTo>
                        <a:pt x="255816" y="370382"/>
                      </a:lnTo>
                      <a:lnTo>
                        <a:pt x="255041" y="371652"/>
                      </a:lnTo>
                      <a:lnTo>
                        <a:pt x="254533" y="371652"/>
                      </a:lnTo>
                      <a:lnTo>
                        <a:pt x="255092" y="372922"/>
                      </a:lnTo>
                      <a:lnTo>
                        <a:pt x="256070" y="372922"/>
                      </a:lnTo>
                      <a:lnTo>
                        <a:pt x="255346" y="374192"/>
                      </a:lnTo>
                      <a:lnTo>
                        <a:pt x="255905" y="374192"/>
                      </a:lnTo>
                      <a:lnTo>
                        <a:pt x="255930" y="376732"/>
                      </a:lnTo>
                      <a:lnTo>
                        <a:pt x="258800" y="376732"/>
                      </a:lnTo>
                      <a:lnTo>
                        <a:pt x="258686" y="374192"/>
                      </a:lnTo>
                      <a:lnTo>
                        <a:pt x="259384" y="374192"/>
                      </a:lnTo>
                      <a:lnTo>
                        <a:pt x="258660" y="372922"/>
                      </a:lnTo>
                      <a:lnTo>
                        <a:pt x="259638" y="372922"/>
                      </a:lnTo>
                      <a:lnTo>
                        <a:pt x="260197" y="371652"/>
                      </a:lnTo>
                      <a:close/>
                    </a:path>
                    <a:path w="2462530" h="663575">
                      <a:moveTo>
                        <a:pt x="266077" y="394512"/>
                      </a:moveTo>
                      <a:lnTo>
                        <a:pt x="264820" y="394512"/>
                      </a:lnTo>
                      <a:lnTo>
                        <a:pt x="265315" y="393242"/>
                      </a:lnTo>
                      <a:lnTo>
                        <a:pt x="264985" y="390702"/>
                      </a:lnTo>
                      <a:lnTo>
                        <a:pt x="263029" y="390702"/>
                      </a:lnTo>
                      <a:lnTo>
                        <a:pt x="262686" y="393242"/>
                      </a:lnTo>
                      <a:lnTo>
                        <a:pt x="263194" y="394512"/>
                      </a:lnTo>
                      <a:lnTo>
                        <a:pt x="261924" y="394512"/>
                      </a:lnTo>
                      <a:lnTo>
                        <a:pt x="262356" y="395782"/>
                      </a:lnTo>
                      <a:lnTo>
                        <a:pt x="263309" y="397052"/>
                      </a:lnTo>
                      <a:lnTo>
                        <a:pt x="262953" y="397052"/>
                      </a:lnTo>
                      <a:lnTo>
                        <a:pt x="263042" y="398322"/>
                      </a:lnTo>
                      <a:lnTo>
                        <a:pt x="265010" y="398322"/>
                      </a:lnTo>
                      <a:lnTo>
                        <a:pt x="265150" y="397052"/>
                      </a:lnTo>
                      <a:lnTo>
                        <a:pt x="264693" y="397052"/>
                      </a:lnTo>
                      <a:lnTo>
                        <a:pt x="265645" y="395782"/>
                      </a:lnTo>
                      <a:lnTo>
                        <a:pt x="266077" y="394512"/>
                      </a:lnTo>
                      <a:close/>
                    </a:path>
                    <a:path w="2462530" h="663575">
                      <a:moveTo>
                        <a:pt x="272122" y="412445"/>
                      </a:moveTo>
                      <a:lnTo>
                        <a:pt x="271221" y="412445"/>
                      </a:lnTo>
                      <a:lnTo>
                        <a:pt x="271513" y="413677"/>
                      </a:lnTo>
                      <a:lnTo>
                        <a:pt x="272122" y="412445"/>
                      </a:lnTo>
                      <a:close/>
                    </a:path>
                    <a:path w="2462530" h="663575">
                      <a:moveTo>
                        <a:pt x="300570" y="416255"/>
                      </a:moveTo>
                      <a:lnTo>
                        <a:pt x="299681" y="416255"/>
                      </a:lnTo>
                      <a:lnTo>
                        <a:pt x="299948" y="417372"/>
                      </a:lnTo>
                      <a:lnTo>
                        <a:pt x="300570" y="416255"/>
                      </a:lnTo>
                      <a:close/>
                    </a:path>
                    <a:path w="2462530" h="663575">
                      <a:moveTo>
                        <a:pt x="333171" y="352602"/>
                      </a:moveTo>
                      <a:lnTo>
                        <a:pt x="332130" y="352602"/>
                      </a:lnTo>
                      <a:lnTo>
                        <a:pt x="332130" y="351332"/>
                      </a:lnTo>
                      <a:lnTo>
                        <a:pt x="332917" y="351332"/>
                      </a:lnTo>
                      <a:lnTo>
                        <a:pt x="332841" y="350062"/>
                      </a:lnTo>
                      <a:lnTo>
                        <a:pt x="331647" y="350062"/>
                      </a:lnTo>
                      <a:lnTo>
                        <a:pt x="331533" y="348792"/>
                      </a:lnTo>
                      <a:lnTo>
                        <a:pt x="332778" y="348792"/>
                      </a:lnTo>
                      <a:lnTo>
                        <a:pt x="332536" y="347522"/>
                      </a:lnTo>
                      <a:lnTo>
                        <a:pt x="331152" y="347522"/>
                      </a:lnTo>
                      <a:lnTo>
                        <a:pt x="331381" y="346252"/>
                      </a:lnTo>
                      <a:lnTo>
                        <a:pt x="331939" y="346252"/>
                      </a:lnTo>
                      <a:lnTo>
                        <a:pt x="332168" y="344982"/>
                      </a:lnTo>
                      <a:lnTo>
                        <a:pt x="331330" y="344982"/>
                      </a:lnTo>
                      <a:lnTo>
                        <a:pt x="330682" y="343712"/>
                      </a:lnTo>
                      <a:lnTo>
                        <a:pt x="331127" y="342442"/>
                      </a:lnTo>
                      <a:lnTo>
                        <a:pt x="331470" y="342442"/>
                      </a:lnTo>
                      <a:lnTo>
                        <a:pt x="330631" y="341172"/>
                      </a:lnTo>
                      <a:lnTo>
                        <a:pt x="332054" y="339902"/>
                      </a:lnTo>
                      <a:lnTo>
                        <a:pt x="332016" y="338632"/>
                      </a:lnTo>
                      <a:lnTo>
                        <a:pt x="330454" y="338632"/>
                      </a:lnTo>
                      <a:lnTo>
                        <a:pt x="330631" y="337362"/>
                      </a:lnTo>
                      <a:lnTo>
                        <a:pt x="330479" y="337362"/>
                      </a:lnTo>
                      <a:lnTo>
                        <a:pt x="330949" y="336092"/>
                      </a:lnTo>
                      <a:lnTo>
                        <a:pt x="330809" y="336092"/>
                      </a:lnTo>
                      <a:lnTo>
                        <a:pt x="331089" y="334822"/>
                      </a:lnTo>
                      <a:lnTo>
                        <a:pt x="330885" y="334822"/>
                      </a:lnTo>
                      <a:lnTo>
                        <a:pt x="330073" y="333552"/>
                      </a:lnTo>
                      <a:lnTo>
                        <a:pt x="330479" y="332282"/>
                      </a:lnTo>
                      <a:lnTo>
                        <a:pt x="330631" y="331012"/>
                      </a:lnTo>
                      <a:lnTo>
                        <a:pt x="329996" y="331012"/>
                      </a:lnTo>
                      <a:lnTo>
                        <a:pt x="330098" y="329742"/>
                      </a:lnTo>
                      <a:lnTo>
                        <a:pt x="328790" y="329742"/>
                      </a:lnTo>
                      <a:lnTo>
                        <a:pt x="328828" y="331012"/>
                      </a:lnTo>
                      <a:lnTo>
                        <a:pt x="328320" y="331012"/>
                      </a:lnTo>
                      <a:lnTo>
                        <a:pt x="328409" y="332282"/>
                      </a:lnTo>
                      <a:lnTo>
                        <a:pt x="328815" y="333552"/>
                      </a:lnTo>
                      <a:lnTo>
                        <a:pt x="328002" y="334822"/>
                      </a:lnTo>
                      <a:lnTo>
                        <a:pt x="327799" y="334822"/>
                      </a:lnTo>
                      <a:lnTo>
                        <a:pt x="328091" y="336092"/>
                      </a:lnTo>
                      <a:lnTo>
                        <a:pt x="327952" y="336092"/>
                      </a:lnTo>
                      <a:lnTo>
                        <a:pt x="328409" y="337362"/>
                      </a:lnTo>
                      <a:lnTo>
                        <a:pt x="328269" y="337362"/>
                      </a:lnTo>
                      <a:lnTo>
                        <a:pt x="328434" y="338632"/>
                      </a:lnTo>
                      <a:lnTo>
                        <a:pt x="326707" y="338632"/>
                      </a:lnTo>
                      <a:lnTo>
                        <a:pt x="326847" y="339902"/>
                      </a:lnTo>
                      <a:lnTo>
                        <a:pt x="328269" y="341172"/>
                      </a:lnTo>
                      <a:lnTo>
                        <a:pt x="327304" y="342442"/>
                      </a:lnTo>
                      <a:lnTo>
                        <a:pt x="327774" y="342442"/>
                      </a:lnTo>
                      <a:lnTo>
                        <a:pt x="328206" y="343712"/>
                      </a:lnTo>
                      <a:lnTo>
                        <a:pt x="327571" y="344982"/>
                      </a:lnTo>
                      <a:lnTo>
                        <a:pt x="326732" y="344982"/>
                      </a:lnTo>
                      <a:lnTo>
                        <a:pt x="326961" y="346252"/>
                      </a:lnTo>
                      <a:lnTo>
                        <a:pt x="327393" y="346252"/>
                      </a:lnTo>
                      <a:lnTo>
                        <a:pt x="327748" y="347522"/>
                      </a:lnTo>
                      <a:lnTo>
                        <a:pt x="326351" y="347522"/>
                      </a:lnTo>
                      <a:lnTo>
                        <a:pt x="326123" y="348792"/>
                      </a:lnTo>
                      <a:lnTo>
                        <a:pt x="327367" y="348792"/>
                      </a:lnTo>
                      <a:lnTo>
                        <a:pt x="327279" y="350062"/>
                      </a:lnTo>
                      <a:lnTo>
                        <a:pt x="326059" y="350062"/>
                      </a:lnTo>
                      <a:lnTo>
                        <a:pt x="325894" y="351332"/>
                      </a:lnTo>
                      <a:lnTo>
                        <a:pt x="326758" y="351332"/>
                      </a:lnTo>
                      <a:lnTo>
                        <a:pt x="326758" y="352602"/>
                      </a:lnTo>
                      <a:lnTo>
                        <a:pt x="325716" y="352602"/>
                      </a:lnTo>
                      <a:lnTo>
                        <a:pt x="325716" y="353872"/>
                      </a:lnTo>
                      <a:lnTo>
                        <a:pt x="326758" y="353872"/>
                      </a:lnTo>
                      <a:lnTo>
                        <a:pt x="326758" y="356412"/>
                      </a:lnTo>
                      <a:lnTo>
                        <a:pt x="321945" y="356412"/>
                      </a:lnTo>
                      <a:lnTo>
                        <a:pt x="321652" y="355142"/>
                      </a:lnTo>
                      <a:lnTo>
                        <a:pt x="321081" y="355142"/>
                      </a:lnTo>
                      <a:lnTo>
                        <a:pt x="320967" y="353872"/>
                      </a:lnTo>
                      <a:lnTo>
                        <a:pt x="321741" y="353872"/>
                      </a:lnTo>
                      <a:lnTo>
                        <a:pt x="321221" y="352602"/>
                      </a:lnTo>
                      <a:lnTo>
                        <a:pt x="320929" y="353758"/>
                      </a:lnTo>
                      <a:lnTo>
                        <a:pt x="320586" y="352602"/>
                      </a:lnTo>
                      <a:lnTo>
                        <a:pt x="320268" y="351332"/>
                      </a:lnTo>
                      <a:lnTo>
                        <a:pt x="320700" y="351332"/>
                      </a:lnTo>
                      <a:lnTo>
                        <a:pt x="321056" y="350062"/>
                      </a:lnTo>
                      <a:lnTo>
                        <a:pt x="320205" y="348792"/>
                      </a:lnTo>
                      <a:lnTo>
                        <a:pt x="321627" y="348792"/>
                      </a:lnTo>
                      <a:lnTo>
                        <a:pt x="321602" y="346252"/>
                      </a:lnTo>
                      <a:lnTo>
                        <a:pt x="320205" y="346252"/>
                      </a:lnTo>
                      <a:lnTo>
                        <a:pt x="320738" y="344982"/>
                      </a:lnTo>
                      <a:lnTo>
                        <a:pt x="320535" y="344982"/>
                      </a:lnTo>
                      <a:lnTo>
                        <a:pt x="320128" y="343712"/>
                      </a:lnTo>
                      <a:lnTo>
                        <a:pt x="320471" y="343712"/>
                      </a:lnTo>
                      <a:lnTo>
                        <a:pt x="319659" y="341172"/>
                      </a:lnTo>
                      <a:lnTo>
                        <a:pt x="320065" y="339902"/>
                      </a:lnTo>
                      <a:lnTo>
                        <a:pt x="320217" y="338632"/>
                      </a:lnTo>
                      <a:lnTo>
                        <a:pt x="319582" y="338632"/>
                      </a:lnTo>
                      <a:lnTo>
                        <a:pt x="319684" y="337362"/>
                      </a:lnTo>
                      <a:lnTo>
                        <a:pt x="318376" y="337362"/>
                      </a:lnTo>
                      <a:lnTo>
                        <a:pt x="318414" y="338632"/>
                      </a:lnTo>
                      <a:lnTo>
                        <a:pt x="317906" y="338632"/>
                      </a:lnTo>
                      <a:lnTo>
                        <a:pt x="317995" y="339902"/>
                      </a:lnTo>
                      <a:lnTo>
                        <a:pt x="318401" y="341172"/>
                      </a:lnTo>
                      <a:lnTo>
                        <a:pt x="317588" y="343712"/>
                      </a:lnTo>
                      <a:lnTo>
                        <a:pt x="317931" y="343712"/>
                      </a:lnTo>
                      <a:lnTo>
                        <a:pt x="317525" y="344982"/>
                      </a:lnTo>
                      <a:lnTo>
                        <a:pt x="317322" y="344982"/>
                      </a:lnTo>
                      <a:lnTo>
                        <a:pt x="317842" y="346252"/>
                      </a:lnTo>
                      <a:lnTo>
                        <a:pt x="316458" y="346252"/>
                      </a:lnTo>
                      <a:lnTo>
                        <a:pt x="316280" y="347522"/>
                      </a:lnTo>
                      <a:lnTo>
                        <a:pt x="316433" y="348792"/>
                      </a:lnTo>
                      <a:lnTo>
                        <a:pt x="317842" y="348792"/>
                      </a:lnTo>
                      <a:lnTo>
                        <a:pt x="316890" y="350062"/>
                      </a:lnTo>
                      <a:lnTo>
                        <a:pt x="317360" y="351332"/>
                      </a:lnTo>
                      <a:lnTo>
                        <a:pt x="317792" y="351332"/>
                      </a:lnTo>
                      <a:lnTo>
                        <a:pt x="317474" y="352602"/>
                      </a:lnTo>
                      <a:lnTo>
                        <a:pt x="317119" y="353758"/>
                      </a:lnTo>
                      <a:lnTo>
                        <a:pt x="316839" y="352602"/>
                      </a:lnTo>
                      <a:lnTo>
                        <a:pt x="316306" y="353872"/>
                      </a:lnTo>
                      <a:lnTo>
                        <a:pt x="317093" y="353872"/>
                      </a:lnTo>
                      <a:lnTo>
                        <a:pt x="316979" y="355142"/>
                      </a:lnTo>
                      <a:lnTo>
                        <a:pt x="317322" y="355142"/>
                      </a:lnTo>
                      <a:lnTo>
                        <a:pt x="315937" y="356412"/>
                      </a:lnTo>
                      <a:lnTo>
                        <a:pt x="316953" y="356412"/>
                      </a:lnTo>
                      <a:lnTo>
                        <a:pt x="316839" y="358952"/>
                      </a:lnTo>
                      <a:lnTo>
                        <a:pt x="316903" y="357682"/>
                      </a:lnTo>
                      <a:lnTo>
                        <a:pt x="332130" y="357682"/>
                      </a:lnTo>
                      <a:lnTo>
                        <a:pt x="332130" y="353872"/>
                      </a:lnTo>
                      <a:lnTo>
                        <a:pt x="333171" y="353872"/>
                      </a:lnTo>
                      <a:lnTo>
                        <a:pt x="333171" y="352602"/>
                      </a:lnTo>
                      <a:close/>
                    </a:path>
                    <a:path w="2462530" h="663575">
                      <a:moveTo>
                        <a:pt x="339686" y="356412"/>
                      </a:moveTo>
                      <a:lnTo>
                        <a:pt x="339217" y="356412"/>
                      </a:lnTo>
                      <a:lnTo>
                        <a:pt x="339445" y="355142"/>
                      </a:lnTo>
                      <a:lnTo>
                        <a:pt x="338607" y="355142"/>
                      </a:lnTo>
                      <a:lnTo>
                        <a:pt x="338531" y="353872"/>
                      </a:lnTo>
                      <a:lnTo>
                        <a:pt x="339407" y="353872"/>
                      </a:lnTo>
                      <a:lnTo>
                        <a:pt x="339242" y="352602"/>
                      </a:lnTo>
                      <a:lnTo>
                        <a:pt x="338505" y="352602"/>
                      </a:lnTo>
                      <a:lnTo>
                        <a:pt x="338429" y="351332"/>
                      </a:lnTo>
                      <a:lnTo>
                        <a:pt x="337947" y="350062"/>
                      </a:lnTo>
                      <a:lnTo>
                        <a:pt x="338251" y="350062"/>
                      </a:lnTo>
                      <a:lnTo>
                        <a:pt x="338493" y="348792"/>
                      </a:lnTo>
                      <a:lnTo>
                        <a:pt x="337896" y="348792"/>
                      </a:lnTo>
                      <a:lnTo>
                        <a:pt x="338899" y="347522"/>
                      </a:lnTo>
                      <a:lnTo>
                        <a:pt x="338874" y="346252"/>
                      </a:lnTo>
                      <a:lnTo>
                        <a:pt x="337896" y="346252"/>
                      </a:lnTo>
                      <a:lnTo>
                        <a:pt x="338264" y="344982"/>
                      </a:lnTo>
                      <a:lnTo>
                        <a:pt x="338124" y="344982"/>
                      </a:lnTo>
                      <a:lnTo>
                        <a:pt x="338226" y="343712"/>
                      </a:lnTo>
                      <a:lnTo>
                        <a:pt x="338086" y="343712"/>
                      </a:lnTo>
                      <a:lnTo>
                        <a:pt x="337515" y="342442"/>
                      </a:lnTo>
                      <a:lnTo>
                        <a:pt x="337794" y="342442"/>
                      </a:lnTo>
                      <a:lnTo>
                        <a:pt x="337908" y="341172"/>
                      </a:lnTo>
                      <a:lnTo>
                        <a:pt x="337451" y="341172"/>
                      </a:lnTo>
                      <a:lnTo>
                        <a:pt x="337527" y="339902"/>
                      </a:lnTo>
                      <a:lnTo>
                        <a:pt x="336613" y="339902"/>
                      </a:lnTo>
                      <a:lnTo>
                        <a:pt x="336638" y="341172"/>
                      </a:lnTo>
                      <a:lnTo>
                        <a:pt x="336245" y="341172"/>
                      </a:lnTo>
                      <a:lnTo>
                        <a:pt x="336346" y="342442"/>
                      </a:lnTo>
                      <a:lnTo>
                        <a:pt x="336626" y="342442"/>
                      </a:lnTo>
                      <a:lnTo>
                        <a:pt x="336054" y="343712"/>
                      </a:lnTo>
                      <a:lnTo>
                        <a:pt x="336118" y="344982"/>
                      </a:lnTo>
                      <a:lnTo>
                        <a:pt x="335876" y="344982"/>
                      </a:lnTo>
                      <a:lnTo>
                        <a:pt x="336359" y="346252"/>
                      </a:lnTo>
                      <a:lnTo>
                        <a:pt x="335267" y="346252"/>
                      </a:lnTo>
                      <a:lnTo>
                        <a:pt x="335254" y="347522"/>
                      </a:lnTo>
                      <a:lnTo>
                        <a:pt x="336245" y="348792"/>
                      </a:lnTo>
                      <a:lnTo>
                        <a:pt x="335572" y="348792"/>
                      </a:lnTo>
                      <a:lnTo>
                        <a:pt x="335902" y="350062"/>
                      </a:lnTo>
                      <a:lnTo>
                        <a:pt x="336207" y="350062"/>
                      </a:lnTo>
                      <a:lnTo>
                        <a:pt x="335711" y="351332"/>
                      </a:lnTo>
                      <a:lnTo>
                        <a:pt x="335635" y="352602"/>
                      </a:lnTo>
                      <a:lnTo>
                        <a:pt x="334899" y="352602"/>
                      </a:lnTo>
                      <a:lnTo>
                        <a:pt x="334733" y="353872"/>
                      </a:lnTo>
                      <a:lnTo>
                        <a:pt x="335610" y="353872"/>
                      </a:lnTo>
                      <a:lnTo>
                        <a:pt x="335559" y="355142"/>
                      </a:lnTo>
                      <a:lnTo>
                        <a:pt x="334581" y="355142"/>
                      </a:lnTo>
                      <a:lnTo>
                        <a:pt x="334924" y="356412"/>
                      </a:lnTo>
                      <a:lnTo>
                        <a:pt x="334454" y="356412"/>
                      </a:lnTo>
                      <a:lnTo>
                        <a:pt x="334454" y="357682"/>
                      </a:lnTo>
                      <a:lnTo>
                        <a:pt x="334848" y="357682"/>
                      </a:lnTo>
                      <a:lnTo>
                        <a:pt x="339305" y="357682"/>
                      </a:lnTo>
                      <a:lnTo>
                        <a:pt x="339686" y="357682"/>
                      </a:lnTo>
                      <a:lnTo>
                        <a:pt x="339686" y="356412"/>
                      </a:lnTo>
                      <a:close/>
                    </a:path>
                    <a:path w="2462530" h="663575">
                      <a:moveTo>
                        <a:pt x="347332" y="353872"/>
                      </a:moveTo>
                      <a:lnTo>
                        <a:pt x="346964" y="352602"/>
                      </a:lnTo>
                      <a:lnTo>
                        <a:pt x="341376" y="352602"/>
                      </a:lnTo>
                      <a:lnTo>
                        <a:pt x="341147" y="353872"/>
                      </a:lnTo>
                      <a:lnTo>
                        <a:pt x="341452" y="353872"/>
                      </a:lnTo>
                      <a:lnTo>
                        <a:pt x="341033" y="355142"/>
                      </a:lnTo>
                      <a:lnTo>
                        <a:pt x="341833" y="355142"/>
                      </a:lnTo>
                      <a:lnTo>
                        <a:pt x="341515" y="356412"/>
                      </a:lnTo>
                      <a:lnTo>
                        <a:pt x="342252" y="356412"/>
                      </a:lnTo>
                      <a:lnTo>
                        <a:pt x="342811" y="357682"/>
                      </a:lnTo>
                      <a:lnTo>
                        <a:pt x="345440" y="357682"/>
                      </a:lnTo>
                      <a:lnTo>
                        <a:pt x="345808" y="356412"/>
                      </a:lnTo>
                      <a:lnTo>
                        <a:pt x="346824" y="356412"/>
                      </a:lnTo>
                      <a:lnTo>
                        <a:pt x="346494" y="355142"/>
                      </a:lnTo>
                      <a:lnTo>
                        <a:pt x="347306" y="355142"/>
                      </a:lnTo>
                      <a:lnTo>
                        <a:pt x="346887" y="353872"/>
                      </a:lnTo>
                      <a:lnTo>
                        <a:pt x="347332" y="353872"/>
                      </a:lnTo>
                      <a:close/>
                    </a:path>
                    <a:path w="2462530" h="663575">
                      <a:moveTo>
                        <a:pt x="353872" y="356412"/>
                      </a:moveTo>
                      <a:lnTo>
                        <a:pt x="353402" y="356412"/>
                      </a:lnTo>
                      <a:lnTo>
                        <a:pt x="353631" y="355142"/>
                      </a:lnTo>
                      <a:lnTo>
                        <a:pt x="352806" y="355142"/>
                      </a:lnTo>
                      <a:lnTo>
                        <a:pt x="352717" y="353872"/>
                      </a:lnTo>
                      <a:lnTo>
                        <a:pt x="353593" y="353872"/>
                      </a:lnTo>
                      <a:lnTo>
                        <a:pt x="353428" y="352602"/>
                      </a:lnTo>
                      <a:lnTo>
                        <a:pt x="352704" y="352602"/>
                      </a:lnTo>
                      <a:lnTo>
                        <a:pt x="352615" y="351332"/>
                      </a:lnTo>
                      <a:lnTo>
                        <a:pt x="352132" y="350062"/>
                      </a:lnTo>
                      <a:lnTo>
                        <a:pt x="352437" y="350062"/>
                      </a:lnTo>
                      <a:lnTo>
                        <a:pt x="352679" y="348792"/>
                      </a:lnTo>
                      <a:lnTo>
                        <a:pt x="352094" y="348792"/>
                      </a:lnTo>
                      <a:lnTo>
                        <a:pt x="353085" y="347522"/>
                      </a:lnTo>
                      <a:lnTo>
                        <a:pt x="353072" y="346252"/>
                      </a:lnTo>
                      <a:lnTo>
                        <a:pt x="352094" y="346252"/>
                      </a:lnTo>
                      <a:lnTo>
                        <a:pt x="352463" y="344982"/>
                      </a:lnTo>
                      <a:lnTo>
                        <a:pt x="352310" y="344982"/>
                      </a:lnTo>
                      <a:lnTo>
                        <a:pt x="352412" y="343712"/>
                      </a:lnTo>
                      <a:lnTo>
                        <a:pt x="352272" y="343712"/>
                      </a:lnTo>
                      <a:lnTo>
                        <a:pt x="351701" y="342442"/>
                      </a:lnTo>
                      <a:lnTo>
                        <a:pt x="351993" y="342442"/>
                      </a:lnTo>
                      <a:lnTo>
                        <a:pt x="352094" y="341172"/>
                      </a:lnTo>
                      <a:lnTo>
                        <a:pt x="351650" y="341172"/>
                      </a:lnTo>
                      <a:lnTo>
                        <a:pt x="351726" y="339902"/>
                      </a:lnTo>
                      <a:lnTo>
                        <a:pt x="350799" y="339902"/>
                      </a:lnTo>
                      <a:lnTo>
                        <a:pt x="350837" y="341172"/>
                      </a:lnTo>
                      <a:lnTo>
                        <a:pt x="350431" y="341172"/>
                      </a:lnTo>
                      <a:lnTo>
                        <a:pt x="350532" y="342442"/>
                      </a:lnTo>
                      <a:lnTo>
                        <a:pt x="350824" y="342442"/>
                      </a:lnTo>
                      <a:lnTo>
                        <a:pt x="350253" y="343712"/>
                      </a:lnTo>
                      <a:lnTo>
                        <a:pt x="350316" y="344982"/>
                      </a:lnTo>
                      <a:lnTo>
                        <a:pt x="350062" y="344982"/>
                      </a:lnTo>
                      <a:lnTo>
                        <a:pt x="350431" y="346252"/>
                      </a:lnTo>
                      <a:lnTo>
                        <a:pt x="349453" y="346252"/>
                      </a:lnTo>
                      <a:lnTo>
                        <a:pt x="349440" y="347522"/>
                      </a:lnTo>
                      <a:lnTo>
                        <a:pt x="350431" y="348792"/>
                      </a:lnTo>
                      <a:lnTo>
                        <a:pt x="349758" y="348792"/>
                      </a:lnTo>
                      <a:lnTo>
                        <a:pt x="350088" y="350062"/>
                      </a:lnTo>
                      <a:lnTo>
                        <a:pt x="350393" y="350062"/>
                      </a:lnTo>
                      <a:lnTo>
                        <a:pt x="349910" y="351332"/>
                      </a:lnTo>
                      <a:lnTo>
                        <a:pt x="349821" y="352602"/>
                      </a:lnTo>
                      <a:lnTo>
                        <a:pt x="349097" y="352602"/>
                      </a:lnTo>
                      <a:lnTo>
                        <a:pt x="348932" y="353872"/>
                      </a:lnTo>
                      <a:lnTo>
                        <a:pt x="349808" y="353872"/>
                      </a:lnTo>
                      <a:lnTo>
                        <a:pt x="349745" y="355142"/>
                      </a:lnTo>
                      <a:lnTo>
                        <a:pt x="348780" y="355142"/>
                      </a:lnTo>
                      <a:lnTo>
                        <a:pt x="349123" y="356412"/>
                      </a:lnTo>
                      <a:lnTo>
                        <a:pt x="348653" y="356412"/>
                      </a:lnTo>
                      <a:lnTo>
                        <a:pt x="348653" y="357682"/>
                      </a:lnTo>
                      <a:lnTo>
                        <a:pt x="349034" y="357682"/>
                      </a:lnTo>
                      <a:lnTo>
                        <a:pt x="353491" y="357682"/>
                      </a:lnTo>
                      <a:lnTo>
                        <a:pt x="353872" y="357682"/>
                      </a:lnTo>
                      <a:lnTo>
                        <a:pt x="353872" y="356412"/>
                      </a:lnTo>
                      <a:close/>
                    </a:path>
                    <a:path w="2462530" h="663575">
                      <a:moveTo>
                        <a:pt x="372402" y="356412"/>
                      </a:moveTo>
                      <a:lnTo>
                        <a:pt x="371005" y="355142"/>
                      </a:lnTo>
                      <a:lnTo>
                        <a:pt x="371360" y="355142"/>
                      </a:lnTo>
                      <a:lnTo>
                        <a:pt x="371246" y="353872"/>
                      </a:lnTo>
                      <a:lnTo>
                        <a:pt x="372021" y="353872"/>
                      </a:lnTo>
                      <a:lnTo>
                        <a:pt x="371500" y="352602"/>
                      </a:lnTo>
                      <a:lnTo>
                        <a:pt x="371208" y="353758"/>
                      </a:lnTo>
                      <a:lnTo>
                        <a:pt x="370865" y="352602"/>
                      </a:lnTo>
                      <a:lnTo>
                        <a:pt x="370547" y="351332"/>
                      </a:lnTo>
                      <a:lnTo>
                        <a:pt x="370979" y="351332"/>
                      </a:lnTo>
                      <a:lnTo>
                        <a:pt x="371322" y="350062"/>
                      </a:lnTo>
                      <a:lnTo>
                        <a:pt x="370484" y="348792"/>
                      </a:lnTo>
                      <a:lnTo>
                        <a:pt x="371906" y="348792"/>
                      </a:lnTo>
                      <a:lnTo>
                        <a:pt x="371881" y="346252"/>
                      </a:lnTo>
                      <a:lnTo>
                        <a:pt x="370484" y="346252"/>
                      </a:lnTo>
                      <a:lnTo>
                        <a:pt x="371005" y="344982"/>
                      </a:lnTo>
                      <a:lnTo>
                        <a:pt x="370801" y="344982"/>
                      </a:lnTo>
                      <a:lnTo>
                        <a:pt x="370395" y="343712"/>
                      </a:lnTo>
                      <a:lnTo>
                        <a:pt x="370751" y="343712"/>
                      </a:lnTo>
                      <a:lnTo>
                        <a:pt x="369938" y="341172"/>
                      </a:lnTo>
                      <a:lnTo>
                        <a:pt x="370344" y="339902"/>
                      </a:lnTo>
                      <a:lnTo>
                        <a:pt x="370484" y="338632"/>
                      </a:lnTo>
                      <a:lnTo>
                        <a:pt x="369849" y="338632"/>
                      </a:lnTo>
                      <a:lnTo>
                        <a:pt x="369963" y="337362"/>
                      </a:lnTo>
                      <a:lnTo>
                        <a:pt x="368655" y="337362"/>
                      </a:lnTo>
                      <a:lnTo>
                        <a:pt x="368693" y="338632"/>
                      </a:lnTo>
                      <a:lnTo>
                        <a:pt x="368185" y="338632"/>
                      </a:lnTo>
                      <a:lnTo>
                        <a:pt x="368261" y="339902"/>
                      </a:lnTo>
                      <a:lnTo>
                        <a:pt x="368668" y="341172"/>
                      </a:lnTo>
                      <a:lnTo>
                        <a:pt x="367855" y="343712"/>
                      </a:lnTo>
                      <a:lnTo>
                        <a:pt x="368211" y="343712"/>
                      </a:lnTo>
                      <a:lnTo>
                        <a:pt x="367804" y="344982"/>
                      </a:lnTo>
                      <a:lnTo>
                        <a:pt x="367601" y="344982"/>
                      </a:lnTo>
                      <a:lnTo>
                        <a:pt x="368122" y="346252"/>
                      </a:lnTo>
                      <a:lnTo>
                        <a:pt x="366737" y="346252"/>
                      </a:lnTo>
                      <a:lnTo>
                        <a:pt x="366560" y="347522"/>
                      </a:lnTo>
                      <a:lnTo>
                        <a:pt x="366699" y="348792"/>
                      </a:lnTo>
                      <a:lnTo>
                        <a:pt x="368122" y="348792"/>
                      </a:lnTo>
                      <a:lnTo>
                        <a:pt x="367169" y="350062"/>
                      </a:lnTo>
                      <a:lnTo>
                        <a:pt x="367626" y="351332"/>
                      </a:lnTo>
                      <a:lnTo>
                        <a:pt x="368071" y="351332"/>
                      </a:lnTo>
                      <a:lnTo>
                        <a:pt x="367753" y="352602"/>
                      </a:lnTo>
                      <a:lnTo>
                        <a:pt x="367398" y="353783"/>
                      </a:lnTo>
                      <a:lnTo>
                        <a:pt x="367106" y="352602"/>
                      </a:lnTo>
                      <a:lnTo>
                        <a:pt x="366585" y="353872"/>
                      </a:lnTo>
                      <a:lnTo>
                        <a:pt x="367372" y="353872"/>
                      </a:lnTo>
                      <a:lnTo>
                        <a:pt x="367258" y="355142"/>
                      </a:lnTo>
                      <a:lnTo>
                        <a:pt x="366687" y="355142"/>
                      </a:lnTo>
                      <a:lnTo>
                        <a:pt x="364223" y="356412"/>
                      </a:lnTo>
                      <a:lnTo>
                        <a:pt x="361581" y="356412"/>
                      </a:lnTo>
                      <a:lnTo>
                        <a:pt x="361581" y="353872"/>
                      </a:lnTo>
                      <a:lnTo>
                        <a:pt x="362623" y="353872"/>
                      </a:lnTo>
                      <a:lnTo>
                        <a:pt x="362623" y="352602"/>
                      </a:lnTo>
                      <a:lnTo>
                        <a:pt x="361581" y="352602"/>
                      </a:lnTo>
                      <a:lnTo>
                        <a:pt x="361581" y="351332"/>
                      </a:lnTo>
                      <a:lnTo>
                        <a:pt x="362356" y="351332"/>
                      </a:lnTo>
                      <a:lnTo>
                        <a:pt x="362280" y="350062"/>
                      </a:lnTo>
                      <a:lnTo>
                        <a:pt x="361086" y="350062"/>
                      </a:lnTo>
                      <a:lnTo>
                        <a:pt x="360972" y="348792"/>
                      </a:lnTo>
                      <a:lnTo>
                        <a:pt x="362216" y="348792"/>
                      </a:lnTo>
                      <a:lnTo>
                        <a:pt x="361988" y="347522"/>
                      </a:lnTo>
                      <a:lnTo>
                        <a:pt x="360591" y="347522"/>
                      </a:lnTo>
                      <a:lnTo>
                        <a:pt x="360819" y="346252"/>
                      </a:lnTo>
                      <a:lnTo>
                        <a:pt x="361378" y="346252"/>
                      </a:lnTo>
                      <a:lnTo>
                        <a:pt x="361607" y="344982"/>
                      </a:lnTo>
                      <a:lnTo>
                        <a:pt x="360768" y="344982"/>
                      </a:lnTo>
                      <a:lnTo>
                        <a:pt x="360133" y="343712"/>
                      </a:lnTo>
                      <a:lnTo>
                        <a:pt x="360565" y="342442"/>
                      </a:lnTo>
                      <a:lnTo>
                        <a:pt x="360908" y="342442"/>
                      </a:lnTo>
                      <a:lnTo>
                        <a:pt x="360070" y="341172"/>
                      </a:lnTo>
                      <a:lnTo>
                        <a:pt x="361492" y="339902"/>
                      </a:lnTo>
                      <a:lnTo>
                        <a:pt x="361467" y="338632"/>
                      </a:lnTo>
                      <a:lnTo>
                        <a:pt x="359892" y="338632"/>
                      </a:lnTo>
                      <a:lnTo>
                        <a:pt x="360070" y="337362"/>
                      </a:lnTo>
                      <a:lnTo>
                        <a:pt x="359930" y="337362"/>
                      </a:lnTo>
                      <a:lnTo>
                        <a:pt x="360387" y="336092"/>
                      </a:lnTo>
                      <a:lnTo>
                        <a:pt x="360248" y="336092"/>
                      </a:lnTo>
                      <a:lnTo>
                        <a:pt x="360527" y="334822"/>
                      </a:lnTo>
                      <a:lnTo>
                        <a:pt x="360337" y="334822"/>
                      </a:lnTo>
                      <a:lnTo>
                        <a:pt x="359524" y="333552"/>
                      </a:lnTo>
                      <a:lnTo>
                        <a:pt x="359930" y="332282"/>
                      </a:lnTo>
                      <a:lnTo>
                        <a:pt x="360070" y="331012"/>
                      </a:lnTo>
                      <a:lnTo>
                        <a:pt x="359435" y="331012"/>
                      </a:lnTo>
                      <a:lnTo>
                        <a:pt x="359537" y="329742"/>
                      </a:lnTo>
                      <a:lnTo>
                        <a:pt x="358228" y="329742"/>
                      </a:lnTo>
                      <a:lnTo>
                        <a:pt x="358267" y="331012"/>
                      </a:lnTo>
                      <a:lnTo>
                        <a:pt x="357759" y="331012"/>
                      </a:lnTo>
                      <a:lnTo>
                        <a:pt x="357847" y="332282"/>
                      </a:lnTo>
                      <a:lnTo>
                        <a:pt x="358254" y="333552"/>
                      </a:lnTo>
                      <a:lnTo>
                        <a:pt x="357441" y="334822"/>
                      </a:lnTo>
                      <a:lnTo>
                        <a:pt x="357238" y="334822"/>
                      </a:lnTo>
                      <a:lnTo>
                        <a:pt x="357530" y="336092"/>
                      </a:lnTo>
                      <a:lnTo>
                        <a:pt x="357390" y="336092"/>
                      </a:lnTo>
                      <a:lnTo>
                        <a:pt x="357847" y="337362"/>
                      </a:lnTo>
                      <a:lnTo>
                        <a:pt x="357708" y="337362"/>
                      </a:lnTo>
                      <a:lnTo>
                        <a:pt x="357873" y="338632"/>
                      </a:lnTo>
                      <a:lnTo>
                        <a:pt x="356146" y="338632"/>
                      </a:lnTo>
                      <a:lnTo>
                        <a:pt x="356285" y="339902"/>
                      </a:lnTo>
                      <a:lnTo>
                        <a:pt x="357708" y="341172"/>
                      </a:lnTo>
                      <a:lnTo>
                        <a:pt x="356755" y="342442"/>
                      </a:lnTo>
                      <a:lnTo>
                        <a:pt x="357212" y="342442"/>
                      </a:lnTo>
                      <a:lnTo>
                        <a:pt x="357644" y="343712"/>
                      </a:lnTo>
                      <a:lnTo>
                        <a:pt x="357009" y="344982"/>
                      </a:lnTo>
                      <a:lnTo>
                        <a:pt x="356171" y="344982"/>
                      </a:lnTo>
                      <a:lnTo>
                        <a:pt x="356400" y="346252"/>
                      </a:lnTo>
                      <a:lnTo>
                        <a:pt x="356831" y="346252"/>
                      </a:lnTo>
                      <a:lnTo>
                        <a:pt x="357187" y="347522"/>
                      </a:lnTo>
                      <a:lnTo>
                        <a:pt x="355790" y="347522"/>
                      </a:lnTo>
                      <a:lnTo>
                        <a:pt x="355561" y="348792"/>
                      </a:lnTo>
                      <a:lnTo>
                        <a:pt x="356806" y="348792"/>
                      </a:lnTo>
                      <a:lnTo>
                        <a:pt x="356717" y="350062"/>
                      </a:lnTo>
                      <a:lnTo>
                        <a:pt x="355498" y="350062"/>
                      </a:lnTo>
                      <a:lnTo>
                        <a:pt x="355333" y="351332"/>
                      </a:lnTo>
                      <a:lnTo>
                        <a:pt x="356196" y="351332"/>
                      </a:lnTo>
                      <a:lnTo>
                        <a:pt x="356196" y="352602"/>
                      </a:lnTo>
                      <a:lnTo>
                        <a:pt x="355155" y="352602"/>
                      </a:lnTo>
                      <a:lnTo>
                        <a:pt x="355155" y="353872"/>
                      </a:lnTo>
                      <a:lnTo>
                        <a:pt x="356196" y="353872"/>
                      </a:lnTo>
                      <a:lnTo>
                        <a:pt x="356196" y="357682"/>
                      </a:lnTo>
                      <a:lnTo>
                        <a:pt x="371436" y="357682"/>
                      </a:lnTo>
                      <a:lnTo>
                        <a:pt x="371386" y="356412"/>
                      </a:lnTo>
                      <a:lnTo>
                        <a:pt x="372402" y="356412"/>
                      </a:lnTo>
                      <a:close/>
                    </a:path>
                    <a:path w="2462530" h="663575">
                      <a:moveTo>
                        <a:pt x="378002" y="384352"/>
                      </a:moveTo>
                      <a:lnTo>
                        <a:pt x="371995" y="380542"/>
                      </a:lnTo>
                      <a:lnTo>
                        <a:pt x="371995" y="369112"/>
                      </a:lnTo>
                      <a:lnTo>
                        <a:pt x="372491" y="369112"/>
                      </a:lnTo>
                      <a:lnTo>
                        <a:pt x="372491" y="367842"/>
                      </a:lnTo>
                      <a:lnTo>
                        <a:pt x="371995" y="366572"/>
                      </a:lnTo>
                      <a:lnTo>
                        <a:pt x="371995" y="364032"/>
                      </a:lnTo>
                      <a:lnTo>
                        <a:pt x="372491" y="364032"/>
                      </a:lnTo>
                      <a:lnTo>
                        <a:pt x="372491" y="362762"/>
                      </a:lnTo>
                      <a:lnTo>
                        <a:pt x="372706" y="362762"/>
                      </a:lnTo>
                      <a:lnTo>
                        <a:pt x="372706" y="361492"/>
                      </a:lnTo>
                      <a:lnTo>
                        <a:pt x="373037" y="361492"/>
                      </a:lnTo>
                      <a:lnTo>
                        <a:pt x="371995" y="360222"/>
                      </a:lnTo>
                      <a:lnTo>
                        <a:pt x="372364" y="360222"/>
                      </a:lnTo>
                      <a:lnTo>
                        <a:pt x="372694" y="358952"/>
                      </a:lnTo>
                      <a:lnTo>
                        <a:pt x="315480" y="358952"/>
                      </a:lnTo>
                      <a:lnTo>
                        <a:pt x="315976" y="360222"/>
                      </a:lnTo>
                      <a:lnTo>
                        <a:pt x="316344" y="360222"/>
                      </a:lnTo>
                      <a:lnTo>
                        <a:pt x="315302" y="361492"/>
                      </a:lnTo>
                      <a:lnTo>
                        <a:pt x="315633" y="361492"/>
                      </a:lnTo>
                      <a:lnTo>
                        <a:pt x="315633" y="362762"/>
                      </a:lnTo>
                      <a:lnTo>
                        <a:pt x="315849" y="362762"/>
                      </a:lnTo>
                      <a:lnTo>
                        <a:pt x="315849" y="364032"/>
                      </a:lnTo>
                      <a:lnTo>
                        <a:pt x="316344" y="364032"/>
                      </a:lnTo>
                      <a:lnTo>
                        <a:pt x="316344" y="366572"/>
                      </a:lnTo>
                      <a:lnTo>
                        <a:pt x="315849" y="367842"/>
                      </a:lnTo>
                      <a:lnTo>
                        <a:pt x="315849" y="369112"/>
                      </a:lnTo>
                      <a:lnTo>
                        <a:pt x="316344" y="369112"/>
                      </a:lnTo>
                      <a:lnTo>
                        <a:pt x="316344" y="380542"/>
                      </a:lnTo>
                      <a:lnTo>
                        <a:pt x="310324" y="384352"/>
                      </a:lnTo>
                      <a:lnTo>
                        <a:pt x="310591" y="384352"/>
                      </a:lnTo>
                      <a:lnTo>
                        <a:pt x="310146" y="385622"/>
                      </a:lnTo>
                      <a:lnTo>
                        <a:pt x="310718" y="385622"/>
                      </a:lnTo>
                      <a:lnTo>
                        <a:pt x="310718" y="386892"/>
                      </a:lnTo>
                      <a:lnTo>
                        <a:pt x="312216" y="388162"/>
                      </a:lnTo>
                      <a:lnTo>
                        <a:pt x="312216" y="389432"/>
                      </a:lnTo>
                      <a:lnTo>
                        <a:pt x="315455" y="391972"/>
                      </a:lnTo>
                      <a:lnTo>
                        <a:pt x="315366" y="393242"/>
                      </a:lnTo>
                      <a:lnTo>
                        <a:pt x="372364" y="393242"/>
                      </a:lnTo>
                      <a:lnTo>
                        <a:pt x="372325" y="391972"/>
                      </a:lnTo>
                      <a:lnTo>
                        <a:pt x="375831" y="389432"/>
                      </a:lnTo>
                      <a:lnTo>
                        <a:pt x="375831" y="388162"/>
                      </a:lnTo>
                      <a:lnTo>
                        <a:pt x="377329" y="386892"/>
                      </a:lnTo>
                      <a:lnTo>
                        <a:pt x="377329" y="385622"/>
                      </a:lnTo>
                      <a:lnTo>
                        <a:pt x="377901" y="385622"/>
                      </a:lnTo>
                      <a:lnTo>
                        <a:pt x="377507" y="384352"/>
                      </a:lnTo>
                      <a:lnTo>
                        <a:pt x="378002" y="384352"/>
                      </a:lnTo>
                      <a:close/>
                    </a:path>
                    <a:path w="2462530" h="663575">
                      <a:moveTo>
                        <a:pt x="732726" y="352602"/>
                      </a:moveTo>
                      <a:lnTo>
                        <a:pt x="731697" y="352602"/>
                      </a:lnTo>
                      <a:lnTo>
                        <a:pt x="731697" y="351332"/>
                      </a:lnTo>
                      <a:lnTo>
                        <a:pt x="732472" y="351332"/>
                      </a:lnTo>
                      <a:lnTo>
                        <a:pt x="732383" y="350062"/>
                      </a:lnTo>
                      <a:lnTo>
                        <a:pt x="731202" y="350062"/>
                      </a:lnTo>
                      <a:lnTo>
                        <a:pt x="731088" y="348792"/>
                      </a:lnTo>
                      <a:lnTo>
                        <a:pt x="732332" y="348792"/>
                      </a:lnTo>
                      <a:lnTo>
                        <a:pt x="732091" y="347522"/>
                      </a:lnTo>
                      <a:lnTo>
                        <a:pt x="730707" y="347522"/>
                      </a:lnTo>
                      <a:lnTo>
                        <a:pt x="730935" y="346252"/>
                      </a:lnTo>
                      <a:lnTo>
                        <a:pt x="731481" y="346252"/>
                      </a:lnTo>
                      <a:lnTo>
                        <a:pt x="731723" y="344982"/>
                      </a:lnTo>
                      <a:lnTo>
                        <a:pt x="730885" y="344982"/>
                      </a:lnTo>
                      <a:lnTo>
                        <a:pt x="730237" y="343712"/>
                      </a:lnTo>
                      <a:lnTo>
                        <a:pt x="730681" y="342442"/>
                      </a:lnTo>
                      <a:lnTo>
                        <a:pt x="731024" y="342442"/>
                      </a:lnTo>
                      <a:lnTo>
                        <a:pt x="730186" y="341172"/>
                      </a:lnTo>
                      <a:lnTo>
                        <a:pt x="731608" y="339902"/>
                      </a:lnTo>
                      <a:lnTo>
                        <a:pt x="731570" y="338632"/>
                      </a:lnTo>
                      <a:lnTo>
                        <a:pt x="730008" y="338632"/>
                      </a:lnTo>
                      <a:lnTo>
                        <a:pt x="730186" y="337362"/>
                      </a:lnTo>
                      <a:lnTo>
                        <a:pt x="730034" y="337362"/>
                      </a:lnTo>
                      <a:lnTo>
                        <a:pt x="730504" y="336092"/>
                      </a:lnTo>
                      <a:lnTo>
                        <a:pt x="730364" y="336092"/>
                      </a:lnTo>
                      <a:lnTo>
                        <a:pt x="730643" y="334822"/>
                      </a:lnTo>
                      <a:lnTo>
                        <a:pt x="730440" y="334822"/>
                      </a:lnTo>
                      <a:lnTo>
                        <a:pt x="729627" y="333552"/>
                      </a:lnTo>
                      <a:lnTo>
                        <a:pt x="730034" y="332282"/>
                      </a:lnTo>
                      <a:lnTo>
                        <a:pt x="730186" y="331012"/>
                      </a:lnTo>
                      <a:lnTo>
                        <a:pt x="729551" y="331012"/>
                      </a:lnTo>
                      <a:lnTo>
                        <a:pt x="729653" y="329742"/>
                      </a:lnTo>
                      <a:lnTo>
                        <a:pt x="728345" y="329742"/>
                      </a:lnTo>
                      <a:lnTo>
                        <a:pt x="728383" y="331012"/>
                      </a:lnTo>
                      <a:lnTo>
                        <a:pt x="727875" y="331012"/>
                      </a:lnTo>
                      <a:lnTo>
                        <a:pt x="727964" y="332282"/>
                      </a:lnTo>
                      <a:lnTo>
                        <a:pt x="728370" y="333552"/>
                      </a:lnTo>
                      <a:lnTo>
                        <a:pt x="727557" y="334822"/>
                      </a:lnTo>
                      <a:lnTo>
                        <a:pt x="727354" y="334822"/>
                      </a:lnTo>
                      <a:lnTo>
                        <a:pt x="727646" y="336092"/>
                      </a:lnTo>
                      <a:lnTo>
                        <a:pt x="727506" y="336092"/>
                      </a:lnTo>
                      <a:lnTo>
                        <a:pt x="727964" y="337362"/>
                      </a:lnTo>
                      <a:lnTo>
                        <a:pt x="727824" y="337362"/>
                      </a:lnTo>
                      <a:lnTo>
                        <a:pt x="727989" y="338632"/>
                      </a:lnTo>
                      <a:lnTo>
                        <a:pt x="726249" y="338632"/>
                      </a:lnTo>
                      <a:lnTo>
                        <a:pt x="726401" y="339902"/>
                      </a:lnTo>
                      <a:lnTo>
                        <a:pt x="727824" y="341172"/>
                      </a:lnTo>
                      <a:lnTo>
                        <a:pt x="726859" y="342442"/>
                      </a:lnTo>
                      <a:lnTo>
                        <a:pt x="727329" y="342442"/>
                      </a:lnTo>
                      <a:lnTo>
                        <a:pt x="727760" y="343712"/>
                      </a:lnTo>
                      <a:lnTo>
                        <a:pt x="727125" y="344982"/>
                      </a:lnTo>
                      <a:lnTo>
                        <a:pt x="726287" y="344982"/>
                      </a:lnTo>
                      <a:lnTo>
                        <a:pt x="726516" y="346252"/>
                      </a:lnTo>
                      <a:lnTo>
                        <a:pt x="726948" y="346252"/>
                      </a:lnTo>
                      <a:lnTo>
                        <a:pt x="727303" y="347522"/>
                      </a:lnTo>
                      <a:lnTo>
                        <a:pt x="725906" y="347522"/>
                      </a:lnTo>
                      <a:lnTo>
                        <a:pt x="725678" y="348792"/>
                      </a:lnTo>
                      <a:lnTo>
                        <a:pt x="726922" y="348792"/>
                      </a:lnTo>
                      <a:lnTo>
                        <a:pt x="726833" y="350062"/>
                      </a:lnTo>
                      <a:lnTo>
                        <a:pt x="725614" y="350062"/>
                      </a:lnTo>
                      <a:lnTo>
                        <a:pt x="725449" y="351332"/>
                      </a:lnTo>
                      <a:lnTo>
                        <a:pt x="726313" y="351332"/>
                      </a:lnTo>
                      <a:lnTo>
                        <a:pt x="726313" y="352602"/>
                      </a:lnTo>
                      <a:lnTo>
                        <a:pt x="725271" y="352602"/>
                      </a:lnTo>
                      <a:lnTo>
                        <a:pt x="725271" y="353872"/>
                      </a:lnTo>
                      <a:lnTo>
                        <a:pt x="726313" y="353872"/>
                      </a:lnTo>
                      <a:lnTo>
                        <a:pt x="726313" y="356412"/>
                      </a:lnTo>
                      <a:lnTo>
                        <a:pt x="721499" y="356412"/>
                      </a:lnTo>
                      <a:lnTo>
                        <a:pt x="721207" y="355142"/>
                      </a:lnTo>
                      <a:lnTo>
                        <a:pt x="720636" y="355142"/>
                      </a:lnTo>
                      <a:lnTo>
                        <a:pt x="720521" y="353872"/>
                      </a:lnTo>
                      <a:lnTo>
                        <a:pt x="721296" y="353872"/>
                      </a:lnTo>
                      <a:lnTo>
                        <a:pt x="720775" y="352602"/>
                      </a:lnTo>
                      <a:lnTo>
                        <a:pt x="720483" y="353758"/>
                      </a:lnTo>
                      <a:lnTo>
                        <a:pt x="720140" y="352602"/>
                      </a:lnTo>
                      <a:lnTo>
                        <a:pt x="719823" y="351332"/>
                      </a:lnTo>
                      <a:lnTo>
                        <a:pt x="720255" y="351332"/>
                      </a:lnTo>
                      <a:lnTo>
                        <a:pt x="720610" y="350062"/>
                      </a:lnTo>
                      <a:lnTo>
                        <a:pt x="719772" y="348792"/>
                      </a:lnTo>
                      <a:lnTo>
                        <a:pt x="721182" y="348792"/>
                      </a:lnTo>
                      <a:lnTo>
                        <a:pt x="721156" y="346252"/>
                      </a:lnTo>
                      <a:lnTo>
                        <a:pt x="719772" y="346252"/>
                      </a:lnTo>
                      <a:lnTo>
                        <a:pt x="720293" y="344982"/>
                      </a:lnTo>
                      <a:lnTo>
                        <a:pt x="720090" y="344982"/>
                      </a:lnTo>
                      <a:lnTo>
                        <a:pt x="719683" y="343712"/>
                      </a:lnTo>
                      <a:lnTo>
                        <a:pt x="720026" y="343712"/>
                      </a:lnTo>
                      <a:lnTo>
                        <a:pt x="719213" y="341172"/>
                      </a:lnTo>
                      <a:lnTo>
                        <a:pt x="719620" y="339902"/>
                      </a:lnTo>
                      <a:lnTo>
                        <a:pt x="719772" y="338632"/>
                      </a:lnTo>
                      <a:lnTo>
                        <a:pt x="719137" y="338632"/>
                      </a:lnTo>
                      <a:lnTo>
                        <a:pt x="719239" y="337362"/>
                      </a:lnTo>
                      <a:lnTo>
                        <a:pt x="717931" y="337362"/>
                      </a:lnTo>
                      <a:lnTo>
                        <a:pt x="717969" y="338632"/>
                      </a:lnTo>
                      <a:lnTo>
                        <a:pt x="717461" y="338632"/>
                      </a:lnTo>
                      <a:lnTo>
                        <a:pt x="717550" y="339902"/>
                      </a:lnTo>
                      <a:lnTo>
                        <a:pt x="717956" y="341172"/>
                      </a:lnTo>
                      <a:lnTo>
                        <a:pt x="717143" y="343712"/>
                      </a:lnTo>
                      <a:lnTo>
                        <a:pt x="717486" y="343712"/>
                      </a:lnTo>
                      <a:lnTo>
                        <a:pt x="717080" y="344982"/>
                      </a:lnTo>
                      <a:lnTo>
                        <a:pt x="716876" y="344982"/>
                      </a:lnTo>
                      <a:lnTo>
                        <a:pt x="717397" y="346252"/>
                      </a:lnTo>
                      <a:lnTo>
                        <a:pt x="716013" y="346252"/>
                      </a:lnTo>
                      <a:lnTo>
                        <a:pt x="715835" y="347522"/>
                      </a:lnTo>
                      <a:lnTo>
                        <a:pt x="715975" y="348792"/>
                      </a:lnTo>
                      <a:lnTo>
                        <a:pt x="717397" y="348792"/>
                      </a:lnTo>
                      <a:lnTo>
                        <a:pt x="716445" y="350062"/>
                      </a:lnTo>
                      <a:lnTo>
                        <a:pt x="716902" y="351332"/>
                      </a:lnTo>
                      <a:lnTo>
                        <a:pt x="717346" y="351332"/>
                      </a:lnTo>
                      <a:lnTo>
                        <a:pt x="717029" y="352602"/>
                      </a:lnTo>
                      <a:lnTo>
                        <a:pt x="716673" y="353771"/>
                      </a:lnTo>
                      <a:lnTo>
                        <a:pt x="716381" y="352602"/>
                      </a:lnTo>
                      <a:lnTo>
                        <a:pt x="715860" y="353872"/>
                      </a:lnTo>
                      <a:lnTo>
                        <a:pt x="716648" y="353872"/>
                      </a:lnTo>
                      <a:lnTo>
                        <a:pt x="716534" y="355142"/>
                      </a:lnTo>
                      <a:lnTo>
                        <a:pt x="716876" y="355142"/>
                      </a:lnTo>
                      <a:lnTo>
                        <a:pt x="715492" y="356412"/>
                      </a:lnTo>
                      <a:lnTo>
                        <a:pt x="716508" y="356412"/>
                      </a:lnTo>
                      <a:lnTo>
                        <a:pt x="716419" y="357682"/>
                      </a:lnTo>
                      <a:lnTo>
                        <a:pt x="716381" y="358952"/>
                      </a:lnTo>
                      <a:lnTo>
                        <a:pt x="716445" y="357682"/>
                      </a:lnTo>
                      <a:lnTo>
                        <a:pt x="731697" y="357682"/>
                      </a:lnTo>
                      <a:lnTo>
                        <a:pt x="731697" y="353872"/>
                      </a:lnTo>
                      <a:lnTo>
                        <a:pt x="732726" y="353872"/>
                      </a:lnTo>
                      <a:lnTo>
                        <a:pt x="732726" y="352602"/>
                      </a:lnTo>
                      <a:close/>
                    </a:path>
                    <a:path w="2462530" h="663575">
                      <a:moveTo>
                        <a:pt x="739241" y="356412"/>
                      </a:moveTo>
                      <a:lnTo>
                        <a:pt x="738771" y="356412"/>
                      </a:lnTo>
                      <a:lnTo>
                        <a:pt x="739000" y="355142"/>
                      </a:lnTo>
                      <a:lnTo>
                        <a:pt x="738162" y="355142"/>
                      </a:lnTo>
                      <a:lnTo>
                        <a:pt x="738085" y="353872"/>
                      </a:lnTo>
                      <a:lnTo>
                        <a:pt x="738962" y="353872"/>
                      </a:lnTo>
                      <a:lnTo>
                        <a:pt x="738797" y="352602"/>
                      </a:lnTo>
                      <a:lnTo>
                        <a:pt x="738060" y="352602"/>
                      </a:lnTo>
                      <a:lnTo>
                        <a:pt x="737984" y="351332"/>
                      </a:lnTo>
                      <a:lnTo>
                        <a:pt x="737501" y="350062"/>
                      </a:lnTo>
                      <a:lnTo>
                        <a:pt x="737806" y="350062"/>
                      </a:lnTo>
                      <a:lnTo>
                        <a:pt x="738047" y="348792"/>
                      </a:lnTo>
                      <a:lnTo>
                        <a:pt x="737450" y="348792"/>
                      </a:lnTo>
                      <a:lnTo>
                        <a:pt x="738454" y="347522"/>
                      </a:lnTo>
                      <a:lnTo>
                        <a:pt x="738428" y="346252"/>
                      </a:lnTo>
                      <a:lnTo>
                        <a:pt x="737450" y="346252"/>
                      </a:lnTo>
                      <a:lnTo>
                        <a:pt x="737819" y="344982"/>
                      </a:lnTo>
                      <a:lnTo>
                        <a:pt x="737679" y="344982"/>
                      </a:lnTo>
                      <a:lnTo>
                        <a:pt x="737781" y="343712"/>
                      </a:lnTo>
                      <a:lnTo>
                        <a:pt x="737641" y="343712"/>
                      </a:lnTo>
                      <a:lnTo>
                        <a:pt x="737069" y="342442"/>
                      </a:lnTo>
                      <a:lnTo>
                        <a:pt x="737349" y="342442"/>
                      </a:lnTo>
                      <a:lnTo>
                        <a:pt x="737450" y="341172"/>
                      </a:lnTo>
                      <a:lnTo>
                        <a:pt x="737019" y="341172"/>
                      </a:lnTo>
                      <a:lnTo>
                        <a:pt x="737082" y="339902"/>
                      </a:lnTo>
                      <a:lnTo>
                        <a:pt x="736168" y="339902"/>
                      </a:lnTo>
                      <a:lnTo>
                        <a:pt x="736193" y="341172"/>
                      </a:lnTo>
                      <a:lnTo>
                        <a:pt x="735799" y="341172"/>
                      </a:lnTo>
                      <a:lnTo>
                        <a:pt x="735901" y="342442"/>
                      </a:lnTo>
                      <a:lnTo>
                        <a:pt x="736180" y="342442"/>
                      </a:lnTo>
                      <a:lnTo>
                        <a:pt x="735609" y="343712"/>
                      </a:lnTo>
                      <a:lnTo>
                        <a:pt x="735672" y="344982"/>
                      </a:lnTo>
                      <a:lnTo>
                        <a:pt x="735431" y="344982"/>
                      </a:lnTo>
                      <a:lnTo>
                        <a:pt x="735914" y="346252"/>
                      </a:lnTo>
                      <a:lnTo>
                        <a:pt x="734822" y="346252"/>
                      </a:lnTo>
                      <a:lnTo>
                        <a:pt x="734796" y="347522"/>
                      </a:lnTo>
                      <a:lnTo>
                        <a:pt x="735799" y="348792"/>
                      </a:lnTo>
                      <a:lnTo>
                        <a:pt x="735126" y="348792"/>
                      </a:lnTo>
                      <a:lnTo>
                        <a:pt x="735457" y="350062"/>
                      </a:lnTo>
                      <a:lnTo>
                        <a:pt x="735761" y="350062"/>
                      </a:lnTo>
                      <a:lnTo>
                        <a:pt x="735266" y="351332"/>
                      </a:lnTo>
                      <a:lnTo>
                        <a:pt x="735190" y="352602"/>
                      </a:lnTo>
                      <a:lnTo>
                        <a:pt x="734453" y="352602"/>
                      </a:lnTo>
                      <a:lnTo>
                        <a:pt x="734301" y="353872"/>
                      </a:lnTo>
                      <a:lnTo>
                        <a:pt x="735164" y="353872"/>
                      </a:lnTo>
                      <a:lnTo>
                        <a:pt x="735114" y="355142"/>
                      </a:lnTo>
                      <a:lnTo>
                        <a:pt x="734136" y="355142"/>
                      </a:lnTo>
                      <a:lnTo>
                        <a:pt x="734479" y="356412"/>
                      </a:lnTo>
                      <a:lnTo>
                        <a:pt x="734009" y="356412"/>
                      </a:lnTo>
                      <a:lnTo>
                        <a:pt x="734009" y="357682"/>
                      </a:lnTo>
                      <a:lnTo>
                        <a:pt x="734390" y="357682"/>
                      </a:lnTo>
                      <a:lnTo>
                        <a:pt x="738860" y="357682"/>
                      </a:lnTo>
                      <a:lnTo>
                        <a:pt x="739241" y="357682"/>
                      </a:lnTo>
                      <a:lnTo>
                        <a:pt x="739241" y="356412"/>
                      </a:lnTo>
                      <a:close/>
                    </a:path>
                    <a:path w="2462530" h="663575">
                      <a:moveTo>
                        <a:pt x="746887" y="353872"/>
                      </a:moveTo>
                      <a:lnTo>
                        <a:pt x="746518" y="352602"/>
                      </a:lnTo>
                      <a:lnTo>
                        <a:pt x="740930" y="352602"/>
                      </a:lnTo>
                      <a:lnTo>
                        <a:pt x="740702" y="353872"/>
                      </a:lnTo>
                      <a:lnTo>
                        <a:pt x="740994" y="353872"/>
                      </a:lnTo>
                      <a:lnTo>
                        <a:pt x="740587" y="355142"/>
                      </a:lnTo>
                      <a:lnTo>
                        <a:pt x="741387" y="355142"/>
                      </a:lnTo>
                      <a:lnTo>
                        <a:pt x="741070" y="356412"/>
                      </a:lnTo>
                      <a:lnTo>
                        <a:pt x="741807" y="356412"/>
                      </a:lnTo>
                      <a:lnTo>
                        <a:pt x="742365" y="357682"/>
                      </a:lnTo>
                      <a:lnTo>
                        <a:pt x="744994" y="357682"/>
                      </a:lnTo>
                      <a:lnTo>
                        <a:pt x="745363" y="356412"/>
                      </a:lnTo>
                      <a:lnTo>
                        <a:pt x="746379" y="356412"/>
                      </a:lnTo>
                      <a:lnTo>
                        <a:pt x="746048" y="355142"/>
                      </a:lnTo>
                      <a:lnTo>
                        <a:pt x="746861" y="355142"/>
                      </a:lnTo>
                      <a:lnTo>
                        <a:pt x="746442" y="353872"/>
                      </a:lnTo>
                      <a:lnTo>
                        <a:pt x="746887" y="353872"/>
                      </a:lnTo>
                      <a:close/>
                    </a:path>
                    <a:path w="2462530" h="663575">
                      <a:moveTo>
                        <a:pt x="753427" y="356412"/>
                      </a:moveTo>
                      <a:lnTo>
                        <a:pt x="752957" y="356412"/>
                      </a:lnTo>
                      <a:lnTo>
                        <a:pt x="753186" y="355142"/>
                      </a:lnTo>
                      <a:lnTo>
                        <a:pt x="752360" y="355142"/>
                      </a:lnTo>
                      <a:lnTo>
                        <a:pt x="752271" y="353872"/>
                      </a:lnTo>
                      <a:lnTo>
                        <a:pt x="753148" y="353872"/>
                      </a:lnTo>
                      <a:lnTo>
                        <a:pt x="752983" y="352602"/>
                      </a:lnTo>
                      <a:lnTo>
                        <a:pt x="752259" y="352602"/>
                      </a:lnTo>
                      <a:lnTo>
                        <a:pt x="752170" y="351332"/>
                      </a:lnTo>
                      <a:lnTo>
                        <a:pt x="751687" y="350062"/>
                      </a:lnTo>
                      <a:lnTo>
                        <a:pt x="751992" y="350062"/>
                      </a:lnTo>
                      <a:lnTo>
                        <a:pt x="752233" y="348792"/>
                      </a:lnTo>
                      <a:lnTo>
                        <a:pt x="751649" y="348792"/>
                      </a:lnTo>
                      <a:lnTo>
                        <a:pt x="752640" y="347522"/>
                      </a:lnTo>
                      <a:lnTo>
                        <a:pt x="752614" y="346252"/>
                      </a:lnTo>
                      <a:lnTo>
                        <a:pt x="751649" y="346252"/>
                      </a:lnTo>
                      <a:lnTo>
                        <a:pt x="752017" y="344982"/>
                      </a:lnTo>
                      <a:lnTo>
                        <a:pt x="751865" y="344982"/>
                      </a:lnTo>
                      <a:lnTo>
                        <a:pt x="751967" y="343712"/>
                      </a:lnTo>
                      <a:lnTo>
                        <a:pt x="751827" y="343712"/>
                      </a:lnTo>
                      <a:lnTo>
                        <a:pt x="751255" y="342442"/>
                      </a:lnTo>
                      <a:lnTo>
                        <a:pt x="751547" y="342442"/>
                      </a:lnTo>
                      <a:lnTo>
                        <a:pt x="751649" y="341172"/>
                      </a:lnTo>
                      <a:lnTo>
                        <a:pt x="751205" y="341172"/>
                      </a:lnTo>
                      <a:lnTo>
                        <a:pt x="751281" y="339902"/>
                      </a:lnTo>
                      <a:lnTo>
                        <a:pt x="750354" y="339902"/>
                      </a:lnTo>
                      <a:lnTo>
                        <a:pt x="750379" y="341172"/>
                      </a:lnTo>
                      <a:lnTo>
                        <a:pt x="749985" y="341172"/>
                      </a:lnTo>
                      <a:lnTo>
                        <a:pt x="750087" y="342442"/>
                      </a:lnTo>
                      <a:lnTo>
                        <a:pt x="750379" y="342442"/>
                      </a:lnTo>
                      <a:lnTo>
                        <a:pt x="749808" y="343712"/>
                      </a:lnTo>
                      <a:lnTo>
                        <a:pt x="749871" y="344982"/>
                      </a:lnTo>
                      <a:lnTo>
                        <a:pt x="749617" y="344982"/>
                      </a:lnTo>
                      <a:lnTo>
                        <a:pt x="750112" y="346252"/>
                      </a:lnTo>
                      <a:lnTo>
                        <a:pt x="749007" y="346252"/>
                      </a:lnTo>
                      <a:lnTo>
                        <a:pt x="748995" y="347522"/>
                      </a:lnTo>
                      <a:lnTo>
                        <a:pt x="749985" y="348792"/>
                      </a:lnTo>
                      <a:lnTo>
                        <a:pt x="749312" y="348792"/>
                      </a:lnTo>
                      <a:lnTo>
                        <a:pt x="749642" y="350062"/>
                      </a:lnTo>
                      <a:lnTo>
                        <a:pt x="749947" y="350062"/>
                      </a:lnTo>
                      <a:lnTo>
                        <a:pt x="749465" y="351332"/>
                      </a:lnTo>
                      <a:lnTo>
                        <a:pt x="749376" y="352602"/>
                      </a:lnTo>
                      <a:lnTo>
                        <a:pt x="748652" y="352602"/>
                      </a:lnTo>
                      <a:lnTo>
                        <a:pt x="748487" y="353872"/>
                      </a:lnTo>
                      <a:lnTo>
                        <a:pt x="749363" y="353872"/>
                      </a:lnTo>
                      <a:lnTo>
                        <a:pt x="749300" y="355142"/>
                      </a:lnTo>
                      <a:lnTo>
                        <a:pt x="748322" y="355142"/>
                      </a:lnTo>
                      <a:lnTo>
                        <a:pt x="748677" y="356412"/>
                      </a:lnTo>
                      <a:lnTo>
                        <a:pt x="748195" y="356412"/>
                      </a:lnTo>
                      <a:lnTo>
                        <a:pt x="748195" y="357682"/>
                      </a:lnTo>
                      <a:lnTo>
                        <a:pt x="748588" y="357682"/>
                      </a:lnTo>
                      <a:lnTo>
                        <a:pt x="753046" y="357682"/>
                      </a:lnTo>
                      <a:lnTo>
                        <a:pt x="753427" y="357682"/>
                      </a:lnTo>
                      <a:lnTo>
                        <a:pt x="753427" y="356412"/>
                      </a:lnTo>
                      <a:close/>
                    </a:path>
                    <a:path w="2462530" h="663575">
                      <a:moveTo>
                        <a:pt x="771956" y="356412"/>
                      </a:moveTo>
                      <a:lnTo>
                        <a:pt x="770559" y="355142"/>
                      </a:lnTo>
                      <a:lnTo>
                        <a:pt x="770915" y="355142"/>
                      </a:lnTo>
                      <a:lnTo>
                        <a:pt x="770801" y="353872"/>
                      </a:lnTo>
                      <a:lnTo>
                        <a:pt x="771575" y="353872"/>
                      </a:lnTo>
                      <a:lnTo>
                        <a:pt x="771055" y="352602"/>
                      </a:lnTo>
                      <a:lnTo>
                        <a:pt x="770763" y="353758"/>
                      </a:lnTo>
                      <a:lnTo>
                        <a:pt x="770420" y="352602"/>
                      </a:lnTo>
                      <a:lnTo>
                        <a:pt x="770102" y="351332"/>
                      </a:lnTo>
                      <a:lnTo>
                        <a:pt x="770534" y="351332"/>
                      </a:lnTo>
                      <a:lnTo>
                        <a:pt x="770877" y="350062"/>
                      </a:lnTo>
                      <a:lnTo>
                        <a:pt x="770039" y="348792"/>
                      </a:lnTo>
                      <a:lnTo>
                        <a:pt x="771461" y="348792"/>
                      </a:lnTo>
                      <a:lnTo>
                        <a:pt x="771436" y="346252"/>
                      </a:lnTo>
                      <a:lnTo>
                        <a:pt x="770039" y="346252"/>
                      </a:lnTo>
                      <a:lnTo>
                        <a:pt x="770559" y="344982"/>
                      </a:lnTo>
                      <a:lnTo>
                        <a:pt x="770356" y="344982"/>
                      </a:lnTo>
                      <a:lnTo>
                        <a:pt x="769950" y="343712"/>
                      </a:lnTo>
                      <a:lnTo>
                        <a:pt x="770305" y="343712"/>
                      </a:lnTo>
                      <a:lnTo>
                        <a:pt x="769493" y="341172"/>
                      </a:lnTo>
                      <a:lnTo>
                        <a:pt x="769899" y="339902"/>
                      </a:lnTo>
                      <a:lnTo>
                        <a:pt x="770039" y="338632"/>
                      </a:lnTo>
                      <a:lnTo>
                        <a:pt x="769404" y="338632"/>
                      </a:lnTo>
                      <a:lnTo>
                        <a:pt x="769518" y="337362"/>
                      </a:lnTo>
                      <a:lnTo>
                        <a:pt x="768210" y="337362"/>
                      </a:lnTo>
                      <a:lnTo>
                        <a:pt x="768248" y="338632"/>
                      </a:lnTo>
                      <a:lnTo>
                        <a:pt x="767740" y="338632"/>
                      </a:lnTo>
                      <a:lnTo>
                        <a:pt x="767816" y="339902"/>
                      </a:lnTo>
                      <a:lnTo>
                        <a:pt x="768223" y="341172"/>
                      </a:lnTo>
                      <a:lnTo>
                        <a:pt x="767422" y="343712"/>
                      </a:lnTo>
                      <a:lnTo>
                        <a:pt x="767765" y="343712"/>
                      </a:lnTo>
                      <a:lnTo>
                        <a:pt x="767359" y="344982"/>
                      </a:lnTo>
                      <a:lnTo>
                        <a:pt x="767156" y="344982"/>
                      </a:lnTo>
                      <a:lnTo>
                        <a:pt x="767676" y="346252"/>
                      </a:lnTo>
                      <a:lnTo>
                        <a:pt x="766292" y="346252"/>
                      </a:lnTo>
                      <a:lnTo>
                        <a:pt x="766114" y="347522"/>
                      </a:lnTo>
                      <a:lnTo>
                        <a:pt x="766254" y="348792"/>
                      </a:lnTo>
                      <a:lnTo>
                        <a:pt x="767676" y="348792"/>
                      </a:lnTo>
                      <a:lnTo>
                        <a:pt x="766724" y="350062"/>
                      </a:lnTo>
                      <a:lnTo>
                        <a:pt x="767181" y="351332"/>
                      </a:lnTo>
                      <a:lnTo>
                        <a:pt x="767613" y="351332"/>
                      </a:lnTo>
                      <a:lnTo>
                        <a:pt x="767295" y="352602"/>
                      </a:lnTo>
                      <a:lnTo>
                        <a:pt x="766953" y="353783"/>
                      </a:lnTo>
                      <a:lnTo>
                        <a:pt x="766660" y="352602"/>
                      </a:lnTo>
                      <a:lnTo>
                        <a:pt x="766140" y="353872"/>
                      </a:lnTo>
                      <a:lnTo>
                        <a:pt x="766927" y="353872"/>
                      </a:lnTo>
                      <a:lnTo>
                        <a:pt x="766813" y="355142"/>
                      </a:lnTo>
                      <a:lnTo>
                        <a:pt x="766241" y="355142"/>
                      </a:lnTo>
                      <a:lnTo>
                        <a:pt x="763765" y="356412"/>
                      </a:lnTo>
                      <a:lnTo>
                        <a:pt x="761136" y="356412"/>
                      </a:lnTo>
                      <a:lnTo>
                        <a:pt x="761136" y="353872"/>
                      </a:lnTo>
                      <a:lnTo>
                        <a:pt x="762177" y="353872"/>
                      </a:lnTo>
                      <a:lnTo>
                        <a:pt x="762177" y="352602"/>
                      </a:lnTo>
                      <a:lnTo>
                        <a:pt x="761136" y="352602"/>
                      </a:lnTo>
                      <a:lnTo>
                        <a:pt x="761136" y="351332"/>
                      </a:lnTo>
                      <a:lnTo>
                        <a:pt x="761911" y="351332"/>
                      </a:lnTo>
                      <a:lnTo>
                        <a:pt x="761834" y="350062"/>
                      </a:lnTo>
                      <a:lnTo>
                        <a:pt x="760641" y="350062"/>
                      </a:lnTo>
                      <a:lnTo>
                        <a:pt x="760526" y="348792"/>
                      </a:lnTo>
                      <a:lnTo>
                        <a:pt x="761771" y="348792"/>
                      </a:lnTo>
                      <a:lnTo>
                        <a:pt x="761530" y="347522"/>
                      </a:lnTo>
                      <a:lnTo>
                        <a:pt x="760145" y="347522"/>
                      </a:lnTo>
                      <a:lnTo>
                        <a:pt x="760374" y="346252"/>
                      </a:lnTo>
                      <a:lnTo>
                        <a:pt x="760933" y="346252"/>
                      </a:lnTo>
                      <a:lnTo>
                        <a:pt x="761161" y="344982"/>
                      </a:lnTo>
                      <a:lnTo>
                        <a:pt x="760323" y="344982"/>
                      </a:lnTo>
                      <a:lnTo>
                        <a:pt x="759688" y="343712"/>
                      </a:lnTo>
                      <a:lnTo>
                        <a:pt x="760120" y="342442"/>
                      </a:lnTo>
                      <a:lnTo>
                        <a:pt x="760463" y="342442"/>
                      </a:lnTo>
                      <a:lnTo>
                        <a:pt x="759625" y="341172"/>
                      </a:lnTo>
                      <a:lnTo>
                        <a:pt x="761047" y="339902"/>
                      </a:lnTo>
                      <a:lnTo>
                        <a:pt x="761009" y="338632"/>
                      </a:lnTo>
                      <a:lnTo>
                        <a:pt x="759447" y="338632"/>
                      </a:lnTo>
                      <a:lnTo>
                        <a:pt x="759625" y="337362"/>
                      </a:lnTo>
                      <a:lnTo>
                        <a:pt x="759485" y="337362"/>
                      </a:lnTo>
                      <a:lnTo>
                        <a:pt x="759942" y="336092"/>
                      </a:lnTo>
                      <a:lnTo>
                        <a:pt x="759802" y="336092"/>
                      </a:lnTo>
                      <a:lnTo>
                        <a:pt x="760082" y="334822"/>
                      </a:lnTo>
                      <a:lnTo>
                        <a:pt x="759891" y="334822"/>
                      </a:lnTo>
                      <a:lnTo>
                        <a:pt x="759079" y="333552"/>
                      </a:lnTo>
                      <a:lnTo>
                        <a:pt x="759485" y="332282"/>
                      </a:lnTo>
                      <a:lnTo>
                        <a:pt x="759625" y="331012"/>
                      </a:lnTo>
                      <a:lnTo>
                        <a:pt x="758990" y="331012"/>
                      </a:lnTo>
                      <a:lnTo>
                        <a:pt x="759091" y="329742"/>
                      </a:lnTo>
                      <a:lnTo>
                        <a:pt x="757783" y="329742"/>
                      </a:lnTo>
                      <a:lnTo>
                        <a:pt x="757821" y="331012"/>
                      </a:lnTo>
                      <a:lnTo>
                        <a:pt x="757313" y="331012"/>
                      </a:lnTo>
                      <a:lnTo>
                        <a:pt x="757402" y="332282"/>
                      </a:lnTo>
                      <a:lnTo>
                        <a:pt x="757809" y="333552"/>
                      </a:lnTo>
                      <a:lnTo>
                        <a:pt x="756996" y="334822"/>
                      </a:lnTo>
                      <a:lnTo>
                        <a:pt x="756793" y="334822"/>
                      </a:lnTo>
                      <a:lnTo>
                        <a:pt x="757085" y="336092"/>
                      </a:lnTo>
                      <a:lnTo>
                        <a:pt x="756945" y="336092"/>
                      </a:lnTo>
                      <a:lnTo>
                        <a:pt x="757402" y="337362"/>
                      </a:lnTo>
                      <a:lnTo>
                        <a:pt x="757262" y="337362"/>
                      </a:lnTo>
                      <a:lnTo>
                        <a:pt x="757428" y="338632"/>
                      </a:lnTo>
                      <a:lnTo>
                        <a:pt x="755700" y="338632"/>
                      </a:lnTo>
                      <a:lnTo>
                        <a:pt x="755840" y="339902"/>
                      </a:lnTo>
                      <a:lnTo>
                        <a:pt x="757262" y="341172"/>
                      </a:lnTo>
                      <a:lnTo>
                        <a:pt x="756310" y="342442"/>
                      </a:lnTo>
                      <a:lnTo>
                        <a:pt x="756767" y="342442"/>
                      </a:lnTo>
                      <a:lnTo>
                        <a:pt x="757199" y="343712"/>
                      </a:lnTo>
                      <a:lnTo>
                        <a:pt x="756564" y="344982"/>
                      </a:lnTo>
                      <a:lnTo>
                        <a:pt x="755726" y="344982"/>
                      </a:lnTo>
                      <a:lnTo>
                        <a:pt x="755954" y="346252"/>
                      </a:lnTo>
                      <a:lnTo>
                        <a:pt x="756386" y="346252"/>
                      </a:lnTo>
                      <a:lnTo>
                        <a:pt x="756742" y="347522"/>
                      </a:lnTo>
                      <a:lnTo>
                        <a:pt x="755345" y="347522"/>
                      </a:lnTo>
                      <a:lnTo>
                        <a:pt x="755116" y="348792"/>
                      </a:lnTo>
                      <a:lnTo>
                        <a:pt x="756361" y="348792"/>
                      </a:lnTo>
                      <a:lnTo>
                        <a:pt x="756272" y="350062"/>
                      </a:lnTo>
                      <a:lnTo>
                        <a:pt x="755053" y="350062"/>
                      </a:lnTo>
                      <a:lnTo>
                        <a:pt x="754888" y="351332"/>
                      </a:lnTo>
                      <a:lnTo>
                        <a:pt x="755751" y="351332"/>
                      </a:lnTo>
                      <a:lnTo>
                        <a:pt x="755751" y="352602"/>
                      </a:lnTo>
                      <a:lnTo>
                        <a:pt x="754710" y="352602"/>
                      </a:lnTo>
                      <a:lnTo>
                        <a:pt x="754710" y="353872"/>
                      </a:lnTo>
                      <a:lnTo>
                        <a:pt x="755751" y="353872"/>
                      </a:lnTo>
                      <a:lnTo>
                        <a:pt x="755751" y="357682"/>
                      </a:lnTo>
                      <a:lnTo>
                        <a:pt x="770991" y="357682"/>
                      </a:lnTo>
                      <a:lnTo>
                        <a:pt x="770940" y="356412"/>
                      </a:lnTo>
                      <a:lnTo>
                        <a:pt x="771956" y="356412"/>
                      </a:lnTo>
                      <a:close/>
                    </a:path>
                    <a:path w="2462530" h="663575">
                      <a:moveTo>
                        <a:pt x="825957" y="394512"/>
                      </a:moveTo>
                      <a:lnTo>
                        <a:pt x="824699" y="394512"/>
                      </a:lnTo>
                      <a:lnTo>
                        <a:pt x="825195" y="393242"/>
                      </a:lnTo>
                      <a:lnTo>
                        <a:pt x="824865" y="390702"/>
                      </a:lnTo>
                      <a:lnTo>
                        <a:pt x="822909" y="390702"/>
                      </a:lnTo>
                      <a:lnTo>
                        <a:pt x="822579" y="393242"/>
                      </a:lnTo>
                      <a:lnTo>
                        <a:pt x="823074" y="394512"/>
                      </a:lnTo>
                      <a:lnTo>
                        <a:pt x="821817" y="394512"/>
                      </a:lnTo>
                      <a:lnTo>
                        <a:pt x="822236" y="395782"/>
                      </a:lnTo>
                      <a:lnTo>
                        <a:pt x="823201" y="397052"/>
                      </a:lnTo>
                      <a:lnTo>
                        <a:pt x="822833" y="397052"/>
                      </a:lnTo>
                      <a:lnTo>
                        <a:pt x="822934" y="398322"/>
                      </a:lnTo>
                      <a:lnTo>
                        <a:pt x="824890" y="398322"/>
                      </a:lnTo>
                      <a:lnTo>
                        <a:pt x="825030" y="397052"/>
                      </a:lnTo>
                      <a:lnTo>
                        <a:pt x="824585" y="397052"/>
                      </a:lnTo>
                      <a:lnTo>
                        <a:pt x="825538" y="395782"/>
                      </a:lnTo>
                      <a:lnTo>
                        <a:pt x="825957" y="394512"/>
                      </a:lnTo>
                      <a:close/>
                    </a:path>
                    <a:path w="2462530" h="663575">
                      <a:moveTo>
                        <a:pt x="833361" y="371652"/>
                      </a:moveTo>
                      <a:lnTo>
                        <a:pt x="832853" y="371652"/>
                      </a:lnTo>
                      <a:lnTo>
                        <a:pt x="832065" y="370382"/>
                      </a:lnTo>
                      <a:lnTo>
                        <a:pt x="828979" y="370382"/>
                      </a:lnTo>
                      <a:lnTo>
                        <a:pt x="828192" y="371652"/>
                      </a:lnTo>
                      <a:lnTo>
                        <a:pt x="827697" y="371652"/>
                      </a:lnTo>
                      <a:lnTo>
                        <a:pt x="828255" y="372922"/>
                      </a:lnTo>
                      <a:lnTo>
                        <a:pt x="829221" y="372922"/>
                      </a:lnTo>
                      <a:lnTo>
                        <a:pt x="828497" y="374192"/>
                      </a:lnTo>
                      <a:lnTo>
                        <a:pt x="829056" y="374192"/>
                      </a:lnTo>
                      <a:lnTo>
                        <a:pt x="829094" y="376732"/>
                      </a:lnTo>
                      <a:lnTo>
                        <a:pt x="831964" y="376732"/>
                      </a:lnTo>
                      <a:lnTo>
                        <a:pt x="831850" y="374192"/>
                      </a:lnTo>
                      <a:lnTo>
                        <a:pt x="832548" y="374192"/>
                      </a:lnTo>
                      <a:lnTo>
                        <a:pt x="831824" y="372922"/>
                      </a:lnTo>
                      <a:lnTo>
                        <a:pt x="832789" y="372922"/>
                      </a:lnTo>
                      <a:lnTo>
                        <a:pt x="833361" y="371652"/>
                      </a:lnTo>
                      <a:close/>
                    </a:path>
                    <a:path w="2462530" h="663575">
                      <a:moveTo>
                        <a:pt x="1014272" y="382333"/>
                      </a:moveTo>
                      <a:lnTo>
                        <a:pt x="1001877" y="382333"/>
                      </a:lnTo>
                      <a:lnTo>
                        <a:pt x="1001877" y="364515"/>
                      </a:lnTo>
                      <a:lnTo>
                        <a:pt x="1003846" y="364515"/>
                      </a:lnTo>
                      <a:lnTo>
                        <a:pt x="1007452" y="361213"/>
                      </a:lnTo>
                      <a:lnTo>
                        <a:pt x="1007452" y="359181"/>
                      </a:lnTo>
                      <a:lnTo>
                        <a:pt x="995807" y="359181"/>
                      </a:lnTo>
                      <a:lnTo>
                        <a:pt x="995807" y="344500"/>
                      </a:lnTo>
                      <a:lnTo>
                        <a:pt x="982586" y="344500"/>
                      </a:lnTo>
                      <a:lnTo>
                        <a:pt x="982586" y="348030"/>
                      </a:lnTo>
                      <a:lnTo>
                        <a:pt x="954506" y="348030"/>
                      </a:lnTo>
                      <a:lnTo>
                        <a:pt x="954506" y="350621"/>
                      </a:lnTo>
                      <a:lnTo>
                        <a:pt x="945807" y="350621"/>
                      </a:lnTo>
                      <a:lnTo>
                        <a:pt x="945807" y="352971"/>
                      </a:lnTo>
                      <a:lnTo>
                        <a:pt x="906272" y="352971"/>
                      </a:lnTo>
                      <a:lnTo>
                        <a:pt x="906272" y="359181"/>
                      </a:lnTo>
                      <a:lnTo>
                        <a:pt x="847267" y="359181"/>
                      </a:lnTo>
                      <a:lnTo>
                        <a:pt x="847267" y="361213"/>
                      </a:lnTo>
                      <a:lnTo>
                        <a:pt x="850861" y="364515"/>
                      </a:lnTo>
                      <a:lnTo>
                        <a:pt x="852843" y="364515"/>
                      </a:lnTo>
                      <a:lnTo>
                        <a:pt x="852843" y="382333"/>
                      </a:lnTo>
                      <a:lnTo>
                        <a:pt x="849198" y="382333"/>
                      </a:lnTo>
                      <a:lnTo>
                        <a:pt x="837780" y="390702"/>
                      </a:lnTo>
                      <a:lnTo>
                        <a:pt x="836180" y="390702"/>
                      </a:lnTo>
                      <a:lnTo>
                        <a:pt x="836002" y="392010"/>
                      </a:lnTo>
                      <a:lnTo>
                        <a:pt x="835139" y="392645"/>
                      </a:lnTo>
                      <a:lnTo>
                        <a:pt x="835088" y="391972"/>
                      </a:lnTo>
                      <a:lnTo>
                        <a:pt x="834974" y="390702"/>
                      </a:lnTo>
                      <a:lnTo>
                        <a:pt x="835342" y="390702"/>
                      </a:lnTo>
                      <a:lnTo>
                        <a:pt x="835444" y="389432"/>
                      </a:lnTo>
                      <a:lnTo>
                        <a:pt x="834834" y="389432"/>
                      </a:lnTo>
                      <a:lnTo>
                        <a:pt x="835393" y="388162"/>
                      </a:lnTo>
                      <a:lnTo>
                        <a:pt x="834923" y="388162"/>
                      </a:lnTo>
                      <a:lnTo>
                        <a:pt x="834478" y="386892"/>
                      </a:lnTo>
                      <a:lnTo>
                        <a:pt x="834529" y="385622"/>
                      </a:lnTo>
                      <a:lnTo>
                        <a:pt x="833882" y="385622"/>
                      </a:lnTo>
                      <a:lnTo>
                        <a:pt x="833577" y="384352"/>
                      </a:lnTo>
                      <a:lnTo>
                        <a:pt x="834047" y="384352"/>
                      </a:lnTo>
                      <a:lnTo>
                        <a:pt x="834669" y="383082"/>
                      </a:lnTo>
                      <a:lnTo>
                        <a:pt x="833767" y="381812"/>
                      </a:lnTo>
                      <a:lnTo>
                        <a:pt x="832459" y="383082"/>
                      </a:lnTo>
                      <a:lnTo>
                        <a:pt x="832548" y="381812"/>
                      </a:lnTo>
                      <a:lnTo>
                        <a:pt x="833323" y="380542"/>
                      </a:lnTo>
                      <a:lnTo>
                        <a:pt x="832485" y="380542"/>
                      </a:lnTo>
                      <a:lnTo>
                        <a:pt x="832548" y="379272"/>
                      </a:lnTo>
                      <a:lnTo>
                        <a:pt x="833805" y="379272"/>
                      </a:lnTo>
                      <a:lnTo>
                        <a:pt x="833666" y="378002"/>
                      </a:lnTo>
                      <a:lnTo>
                        <a:pt x="833107" y="378002"/>
                      </a:lnTo>
                      <a:lnTo>
                        <a:pt x="827938" y="378002"/>
                      </a:lnTo>
                      <a:lnTo>
                        <a:pt x="827303" y="378002"/>
                      </a:lnTo>
                      <a:lnTo>
                        <a:pt x="827239" y="379272"/>
                      </a:lnTo>
                      <a:lnTo>
                        <a:pt x="828497" y="379272"/>
                      </a:lnTo>
                      <a:lnTo>
                        <a:pt x="828560" y="380542"/>
                      </a:lnTo>
                      <a:lnTo>
                        <a:pt x="827722" y="380542"/>
                      </a:lnTo>
                      <a:lnTo>
                        <a:pt x="828497" y="381812"/>
                      </a:lnTo>
                      <a:lnTo>
                        <a:pt x="828586" y="383082"/>
                      </a:lnTo>
                      <a:lnTo>
                        <a:pt x="827278" y="381812"/>
                      </a:lnTo>
                      <a:lnTo>
                        <a:pt x="826376" y="383082"/>
                      </a:lnTo>
                      <a:lnTo>
                        <a:pt x="826998" y="384352"/>
                      </a:lnTo>
                      <a:lnTo>
                        <a:pt x="827417" y="384352"/>
                      </a:lnTo>
                      <a:lnTo>
                        <a:pt x="827163" y="385622"/>
                      </a:lnTo>
                      <a:lnTo>
                        <a:pt x="826719" y="385622"/>
                      </a:lnTo>
                      <a:lnTo>
                        <a:pt x="826630" y="386892"/>
                      </a:lnTo>
                      <a:lnTo>
                        <a:pt x="826401" y="386892"/>
                      </a:lnTo>
                      <a:lnTo>
                        <a:pt x="826122" y="388162"/>
                      </a:lnTo>
                      <a:lnTo>
                        <a:pt x="825652" y="388162"/>
                      </a:lnTo>
                      <a:lnTo>
                        <a:pt x="826211" y="389432"/>
                      </a:lnTo>
                      <a:lnTo>
                        <a:pt x="825601" y="389432"/>
                      </a:lnTo>
                      <a:lnTo>
                        <a:pt x="825703" y="390702"/>
                      </a:lnTo>
                      <a:lnTo>
                        <a:pt x="826071" y="390702"/>
                      </a:lnTo>
                      <a:lnTo>
                        <a:pt x="825957" y="391972"/>
                      </a:lnTo>
                      <a:lnTo>
                        <a:pt x="825842" y="393242"/>
                      </a:lnTo>
                      <a:lnTo>
                        <a:pt x="826185" y="394512"/>
                      </a:lnTo>
                      <a:lnTo>
                        <a:pt x="826096" y="395782"/>
                      </a:lnTo>
                      <a:lnTo>
                        <a:pt x="826465" y="395782"/>
                      </a:lnTo>
                      <a:lnTo>
                        <a:pt x="826300" y="397052"/>
                      </a:lnTo>
                      <a:lnTo>
                        <a:pt x="826033" y="397052"/>
                      </a:lnTo>
                      <a:lnTo>
                        <a:pt x="826033" y="398322"/>
                      </a:lnTo>
                      <a:lnTo>
                        <a:pt x="826731" y="398322"/>
                      </a:lnTo>
                      <a:lnTo>
                        <a:pt x="826770" y="404672"/>
                      </a:lnTo>
                      <a:lnTo>
                        <a:pt x="825868" y="404672"/>
                      </a:lnTo>
                      <a:lnTo>
                        <a:pt x="825931" y="403402"/>
                      </a:lnTo>
                      <a:lnTo>
                        <a:pt x="825792" y="403402"/>
                      </a:lnTo>
                      <a:lnTo>
                        <a:pt x="825703" y="402132"/>
                      </a:lnTo>
                      <a:lnTo>
                        <a:pt x="826033" y="402132"/>
                      </a:lnTo>
                      <a:lnTo>
                        <a:pt x="825550" y="400862"/>
                      </a:lnTo>
                      <a:lnTo>
                        <a:pt x="826198" y="399592"/>
                      </a:lnTo>
                      <a:lnTo>
                        <a:pt x="825271" y="399592"/>
                      </a:lnTo>
                      <a:lnTo>
                        <a:pt x="822502" y="399592"/>
                      </a:lnTo>
                      <a:lnTo>
                        <a:pt x="821575" y="399592"/>
                      </a:lnTo>
                      <a:lnTo>
                        <a:pt x="822223" y="400862"/>
                      </a:lnTo>
                      <a:lnTo>
                        <a:pt x="821740" y="402132"/>
                      </a:lnTo>
                      <a:lnTo>
                        <a:pt x="822071" y="402132"/>
                      </a:lnTo>
                      <a:lnTo>
                        <a:pt x="822071" y="403402"/>
                      </a:lnTo>
                      <a:lnTo>
                        <a:pt x="821842" y="403402"/>
                      </a:lnTo>
                      <a:lnTo>
                        <a:pt x="821740" y="405942"/>
                      </a:lnTo>
                      <a:lnTo>
                        <a:pt x="818476" y="405942"/>
                      </a:lnTo>
                      <a:lnTo>
                        <a:pt x="818476" y="407212"/>
                      </a:lnTo>
                      <a:lnTo>
                        <a:pt x="818476" y="412445"/>
                      </a:lnTo>
                      <a:lnTo>
                        <a:pt x="818476" y="414832"/>
                      </a:lnTo>
                      <a:lnTo>
                        <a:pt x="817791" y="414832"/>
                      </a:lnTo>
                      <a:lnTo>
                        <a:pt x="818413" y="413677"/>
                      </a:lnTo>
                      <a:lnTo>
                        <a:pt x="817829" y="413677"/>
                      </a:lnTo>
                      <a:lnTo>
                        <a:pt x="817448" y="412445"/>
                      </a:lnTo>
                      <a:lnTo>
                        <a:pt x="818476" y="412445"/>
                      </a:lnTo>
                      <a:lnTo>
                        <a:pt x="818476" y="407212"/>
                      </a:lnTo>
                      <a:lnTo>
                        <a:pt x="817372" y="407212"/>
                      </a:lnTo>
                      <a:lnTo>
                        <a:pt x="817372" y="411022"/>
                      </a:lnTo>
                      <a:lnTo>
                        <a:pt x="817194" y="412394"/>
                      </a:lnTo>
                      <a:lnTo>
                        <a:pt x="816787" y="412445"/>
                      </a:lnTo>
                      <a:lnTo>
                        <a:pt x="815962" y="411022"/>
                      </a:lnTo>
                      <a:lnTo>
                        <a:pt x="814222" y="412445"/>
                      </a:lnTo>
                      <a:lnTo>
                        <a:pt x="815936" y="411022"/>
                      </a:lnTo>
                      <a:lnTo>
                        <a:pt x="817372" y="411022"/>
                      </a:lnTo>
                      <a:lnTo>
                        <a:pt x="817372" y="407212"/>
                      </a:lnTo>
                      <a:lnTo>
                        <a:pt x="817016" y="407212"/>
                      </a:lnTo>
                      <a:lnTo>
                        <a:pt x="816127" y="408482"/>
                      </a:lnTo>
                      <a:lnTo>
                        <a:pt x="815848" y="407212"/>
                      </a:lnTo>
                      <a:lnTo>
                        <a:pt x="814158" y="407212"/>
                      </a:lnTo>
                      <a:lnTo>
                        <a:pt x="814158" y="408482"/>
                      </a:lnTo>
                      <a:lnTo>
                        <a:pt x="814158" y="409727"/>
                      </a:lnTo>
                      <a:lnTo>
                        <a:pt x="814158" y="408482"/>
                      </a:lnTo>
                      <a:lnTo>
                        <a:pt x="814158" y="407212"/>
                      </a:lnTo>
                      <a:lnTo>
                        <a:pt x="813536" y="407212"/>
                      </a:lnTo>
                      <a:lnTo>
                        <a:pt x="813943" y="405942"/>
                      </a:lnTo>
                      <a:lnTo>
                        <a:pt x="813676" y="404672"/>
                      </a:lnTo>
                      <a:lnTo>
                        <a:pt x="811949" y="404672"/>
                      </a:lnTo>
                      <a:lnTo>
                        <a:pt x="811911" y="405942"/>
                      </a:lnTo>
                      <a:lnTo>
                        <a:pt x="812711" y="405942"/>
                      </a:lnTo>
                      <a:lnTo>
                        <a:pt x="811961" y="407022"/>
                      </a:lnTo>
                      <a:lnTo>
                        <a:pt x="811961" y="416255"/>
                      </a:lnTo>
                      <a:lnTo>
                        <a:pt x="811022" y="416255"/>
                      </a:lnTo>
                      <a:lnTo>
                        <a:pt x="809802" y="414832"/>
                      </a:lnTo>
                      <a:lnTo>
                        <a:pt x="808913" y="414832"/>
                      </a:lnTo>
                      <a:lnTo>
                        <a:pt x="808494" y="413677"/>
                      </a:lnTo>
                      <a:lnTo>
                        <a:pt x="809383" y="413677"/>
                      </a:lnTo>
                      <a:lnTo>
                        <a:pt x="809599" y="413677"/>
                      </a:lnTo>
                      <a:lnTo>
                        <a:pt x="810666" y="413677"/>
                      </a:lnTo>
                      <a:lnTo>
                        <a:pt x="810361" y="414832"/>
                      </a:lnTo>
                      <a:lnTo>
                        <a:pt x="811771" y="414832"/>
                      </a:lnTo>
                      <a:lnTo>
                        <a:pt x="811961" y="416255"/>
                      </a:lnTo>
                      <a:lnTo>
                        <a:pt x="811961" y="407022"/>
                      </a:lnTo>
                      <a:lnTo>
                        <a:pt x="811822" y="407212"/>
                      </a:lnTo>
                      <a:lnTo>
                        <a:pt x="811606" y="407212"/>
                      </a:lnTo>
                      <a:lnTo>
                        <a:pt x="811606" y="408482"/>
                      </a:lnTo>
                      <a:lnTo>
                        <a:pt x="811606" y="409752"/>
                      </a:lnTo>
                      <a:lnTo>
                        <a:pt x="811441" y="409752"/>
                      </a:lnTo>
                      <a:lnTo>
                        <a:pt x="811136" y="409752"/>
                      </a:lnTo>
                      <a:lnTo>
                        <a:pt x="811136" y="412445"/>
                      </a:lnTo>
                      <a:lnTo>
                        <a:pt x="809548" y="413562"/>
                      </a:lnTo>
                      <a:lnTo>
                        <a:pt x="809117" y="412445"/>
                      </a:lnTo>
                      <a:lnTo>
                        <a:pt x="808482" y="412445"/>
                      </a:lnTo>
                      <a:lnTo>
                        <a:pt x="809447" y="411022"/>
                      </a:lnTo>
                      <a:lnTo>
                        <a:pt x="809866" y="412445"/>
                      </a:lnTo>
                      <a:lnTo>
                        <a:pt x="811136" y="412445"/>
                      </a:lnTo>
                      <a:lnTo>
                        <a:pt x="811136" y="409752"/>
                      </a:lnTo>
                      <a:lnTo>
                        <a:pt x="810717" y="409752"/>
                      </a:lnTo>
                      <a:lnTo>
                        <a:pt x="810768" y="408482"/>
                      </a:lnTo>
                      <a:lnTo>
                        <a:pt x="811606" y="408482"/>
                      </a:lnTo>
                      <a:lnTo>
                        <a:pt x="811606" y="407212"/>
                      </a:lnTo>
                      <a:lnTo>
                        <a:pt x="810768" y="407212"/>
                      </a:lnTo>
                      <a:lnTo>
                        <a:pt x="809917" y="408482"/>
                      </a:lnTo>
                      <a:lnTo>
                        <a:pt x="808316" y="408482"/>
                      </a:lnTo>
                      <a:lnTo>
                        <a:pt x="808316" y="416255"/>
                      </a:lnTo>
                      <a:lnTo>
                        <a:pt x="807529" y="416255"/>
                      </a:lnTo>
                      <a:lnTo>
                        <a:pt x="807529" y="414832"/>
                      </a:lnTo>
                      <a:lnTo>
                        <a:pt x="807529" y="413677"/>
                      </a:lnTo>
                      <a:lnTo>
                        <a:pt x="807986" y="413677"/>
                      </a:lnTo>
                      <a:lnTo>
                        <a:pt x="808050" y="414832"/>
                      </a:lnTo>
                      <a:lnTo>
                        <a:pt x="807529" y="414832"/>
                      </a:lnTo>
                      <a:lnTo>
                        <a:pt x="808316" y="416255"/>
                      </a:lnTo>
                      <a:lnTo>
                        <a:pt x="808316" y="408482"/>
                      </a:lnTo>
                      <a:lnTo>
                        <a:pt x="807529" y="408482"/>
                      </a:lnTo>
                      <a:lnTo>
                        <a:pt x="807529" y="407212"/>
                      </a:lnTo>
                      <a:lnTo>
                        <a:pt x="804164" y="408482"/>
                      </a:lnTo>
                      <a:lnTo>
                        <a:pt x="804164" y="409752"/>
                      </a:lnTo>
                      <a:lnTo>
                        <a:pt x="804164" y="413677"/>
                      </a:lnTo>
                      <a:lnTo>
                        <a:pt x="804164" y="414832"/>
                      </a:lnTo>
                      <a:lnTo>
                        <a:pt x="803008" y="414832"/>
                      </a:lnTo>
                      <a:lnTo>
                        <a:pt x="803719" y="413677"/>
                      </a:lnTo>
                      <a:lnTo>
                        <a:pt x="804164" y="413677"/>
                      </a:lnTo>
                      <a:lnTo>
                        <a:pt x="804164" y="409752"/>
                      </a:lnTo>
                      <a:lnTo>
                        <a:pt x="801509" y="409752"/>
                      </a:lnTo>
                      <a:lnTo>
                        <a:pt x="801509" y="416255"/>
                      </a:lnTo>
                      <a:lnTo>
                        <a:pt x="801179" y="417372"/>
                      </a:lnTo>
                      <a:lnTo>
                        <a:pt x="799592" y="417372"/>
                      </a:lnTo>
                      <a:lnTo>
                        <a:pt x="800163" y="416255"/>
                      </a:lnTo>
                      <a:lnTo>
                        <a:pt x="801154" y="416255"/>
                      </a:lnTo>
                      <a:lnTo>
                        <a:pt x="801509" y="416255"/>
                      </a:lnTo>
                      <a:lnTo>
                        <a:pt x="801509" y="409752"/>
                      </a:lnTo>
                      <a:lnTo>
                        <a:pt x="800684" y="409752"/>
                      </a:lnTo>
                      <a:lnTo>
                        <a:pt x="800239" y="409752"/>
                      </a:lnTo>
                      <a:lnTo>
                        <a:pt x="800011" y="409752"/>
                      </a:lnTo>
                      <a:lnTo>
                        <a:pt x="799985" y="408482"/>
                      </a:lnTo>
                      <a:lnTo>
                        <a:pt x="798868" y="408482"/>
                      </a:lnTo>
                      <a:lnTo>
                        <a:pt x="799503" y="407212"/>
                      </a:lnTo>
                      <a:lnTo>
                        <a:pt x="799363" y="405942"/>
                      </a:lnTo>
                      <a:lnTo>
                        <a:pt x="797775" y="405942"/>
                      </a:lnTo>
                      <a:lnTo>
                        <a:pt x="797610" y="407212"/>
                      </a:lnTo>
                      <a:lnTo>
                        <a:pt x="798398" y="408482"/>
                      </a:lnTo>
                      <a:lnTo>
                        <a:pt x="797775" y="408482"/>
                      </a:lnTo>
                      <a:lnTo>
                        <a:pt x="797140" y="409752"/>
                      </a:lnTo>
                      <a:lnTo>
                        <a:pt x="796899" y="409752"/>
                      </a:lnTo>
                      <a:lnTo>
                        <a:pt x="796899" y="416255"/>
                      </a:lnTo>
                      <a:lnTo>
                        <a:pt x="796874" y="417372"/>
                      </a:lnTo>
                      <a:lnTo>
                        <a:pt x="796188" y="417372"/>
                      </a:lnTo>
                      <a:lnTo>
                        <a:pt x="796442" y="416255"/>
                      </a:lnTo>
                      <a:lnTo>
                        <a:pt x="796899" y="416255"/>
                      </a:lnTo>
                      <a:lnTo>
                        <a:pt x="796899" y="409752"/>
                      </a:lnTo>
                      <a:lnTo>
                        <a:pt x="796874" y="413677"/>
                      </a:lnTo>
                      <a:lnTo>
                        <a:pt x="795248" y="414832"/>
                      </a:lnTo>
                      <a:lnTo>
                        <a:pt x="794753" y="414832"/>
                      </a:lnTo>
                      <a:lnTo>
                        <a:pt x="795096" y="416255"/>
                      </a:lnTo>
                      <a:lnTo>
                        <a:pt x="795769" y="414832"/>
                      </a:lnTo>
                      <a:lnTo>
                        <a:pt x="796378" y="414832"/>
                      </a:lnTo>
                      <a:lnTo>
                        <a:pt x="795718" y="417372"/>
                      </a:lnTo>
                      <a:lnTo>
                        <a:pt x="794753" y="416255"/>
                      </a:lnTo>
                      <a:lnTo>
                        <a:pt x="794029" y="416255"/>
                      </a:lnTo>
                      <a:lnTo>
                        <a:pt x="793927" y="417372"/>
                      </a:lnTo>
                      <a:lnTo>
                        <a:pt x="793216" y="418642"/>
                      </a:lnTo>
                      <a:lnTo>
                        <a:pt x="793216" y="417372"/>
                      </a:lnTo>
                      <a:lnTo>
                        <a:pt x="793927" y="417372"/>
                      </a:lnTo>
                      <a:lnTo>
                        <a:pt x="793927" y="416255"/>
                      </a:lnTo>
                      <a:lnTo>
                        <a:pt x="793216" y="416255"/>
                      </a:lnTo>
                      <a:lnTo>
                        <a:pt x="793216" y="414832"/>
                      </a:lnTo>
                      <a:lnTo>
                        <a:pt x="794283" y="414832"/>
                      </a:lnTo>
                      <a:lnTo>
                        <a:pt x="794029" y="416255"/>
                      </a:lnTo>
                      <a:lnTo>
                        <a:pt x="794753" y="414832"/>
                      </a:lnTo>
                      <a:lnTo>
                        <a:pt x="795426" y="413677"/>
                      </a:lnTo>
                      <a:lnTo>
                        <a:pt x="794321" y="414794"/>
                      </a:lnTo>
                      <a:lnTo>
                        <a:pt x="794105" y="413677"/>
                      </a:lnTo>
                      <a:lnTo>
                        <a:pt x="795426" y="413677"/>
                      </a:lnTo>
                      <a:lnTo>
                        <a:pt x="796239" y="413677"/>
                      </a:lnTo>
                      <a:lnTo>
                        <a:pt x="796874" y="413677"/>
                      </a:lnTo>
                      <a:lnTo>
                        <a:pt x="796874" y="409752"/>
                      </a:lnTo>
                      <a:lnTo>
                        <a:pt x="795604" y="409752"/>
                      </a:lnTo>
                      <a:lnTo>
                        <a:pt x="795324" y="411022"/>
                      </a:lnTo>
                      <a:lnTo>
                        <a:pt x="794435" y="409752"/>
                      </a:lnTo>
                      <a:lnTo>
                        <a:pt x="790016" y="409752"/>
                      </a:lnTo>
                      <a:lnTo>
                        <a:pt x="790016" y="411022"/>
                      </a:lnTo>
                      <a:lnTo>
                        <a:pt x="790016" y="416255"/>
                      </a:lnTo>
                      <a:lnTo>
                        <a:pt x="790016" y="417372"/>
                      </a:lnTo>
                      <a:lnTo>
                        <a:pt x="788936" y="417372"/>
                      </a:lnTo>
                      <a:lnTo>
                        <a:pt x="788390" y="417372"/>
                      </a:lnTo>
                      <a:lnTo>
                        <a:pt x="788746" y="416255"/>
                      </a:lnTo>
                      <a:lnTo>
                        <a:pt x="788352" y="416255"/>
                      </a:lnTo>
                      <a:lnTo>
                        <a:pt x="787501" y="414832"/>
                      </a:lnTo>
                      <a:lnTo>
                        <a:pt x="785761" y="416255"/>
                      </a:lnTo>
                      <a:lnTo>
                        <a:pt x="787488" y="414832"/>
                      </a:lnTo>
                      <a:lnTo>
                        <a:pt x="788911" y="414832"/>
                      </a:lnTo>
                      <a:lnTo>
                        <a:pt x="788746" y="416191"/>
                      </a:lnTo>
                      <a:lnTo>
                        <a:pt x="790016" y="416255"/>
                      </a:lnTo>
                      <a:lnTo>
                        <a:pt x="790016" y="411022"/>
                      </a:lnTo>
                      <a:lnTo>
                        <a:pt x="788555" y="411022"/>
                      </a:lnTo>
                      <a:lnTo>
                        <a:pt x="787666" y="412305"/>
                      </a:lnTo>
                      <a:lnTo>
                        <a:pt x="787387" y="411022"/>
                      </a:lnTo>
                      <a:lnTo>
                        <a:pt x="785698" y="411022"/>
                      </a:lnTo>
                      <a:lnTo>
                        <a:pt x="785698" y="412445"/>
                      </a:lnTo>
                      <a:lnTo>
                        <a:pt x="785698" y="413639"/>
                      </a:lnTo>
                      <a:lnTo>
                        <a:pt x="785698" y="412445"/>
                      </a:lnTo>
                      <a:lnTo>
                        <a:pt x="785698" y="411022"/>
                      </a:lnTo>
                      <a:lnTo>
                        <a:pt x="785088" y="411022"/>
                      </a:lnTo>
                      <a:lnTo>
                        <a:pt x="785482" y="409752"/>
                      </a:lnTo>
                      <a:lnTo>
                        <a:pt x="785355" y="408482"/>
                      </a:lnTo>
                      <a:lnTo>
                        <a:pt x="783501" y="408482"/>
                      </a:lnTo>
                      <a:lnTo>
                        <a:pt x="783463" y="409752"/>
                      </a:lnTo>
                      <a:lnTo>
                        <a:pt x="783755" y="409752"/>
                      </a:lnTo>
                      <a:lnTo>
                        <a:pt x="783361" y="411022"/>
                      </a:lnTo>
                      <a:lnTo>
                        <a:pt x="783145" y="411022"/>
                      </a:lnTo>
                      <a:lnTo>
                        <a:pt x="783145" y="412445"/>
                      </a:lnTo>
                      <a:lnTo>
                        <a:pt x="783145" y="413677"/>
                      </a:lnTo>
                      <a:lnTo>
                        <a:pt x="783018" y="413677"/>
                      </a:lnTo>
                      <a:lnTo>
                        <a:pt x="782675" y="413677"/>
                      </a:lnTo>
                      <a:lnTo>
                        <a:pt x="782675" y="416255"/>
                      </a:lnTo>
                      <a:lnTo>
                        <a:pt x="781100" y="417372"/>
                      </a:lnTo>
                      <a:lnTo>
                        <a:pt x="782231" y="417372"/>
                      </a:lnTo>
                      <a:lnTo>
                        <a:pt x="781900" y="418642"/>
                      </a:lnTo>
                      <a:lnTo>
                        <a:pt x="781354" y="418642"/>
                      </a:lnTo>
                      <a:lnTo>
                        <a:pt x="780465" y="418642"/>
                      </a:lnTo>
                      <a:lnTo>
                        <a:pt x="779983" y="417372"/>
                      </a:lnTo>
                      <a:lnTo>
                        <a:pt x="781100" y="417372"/>
                      </a:lnTo>
                      <a:lnTo>
                        <a:pt x="780656" y="416255"/>
                      </a:lnTo>
                      <a:lnTo>
                        <a:pt x="780021" y="416255"/>
                      </a:lnTo>
                      <a:lnTo>
                        <a:pt x="780999" y="414832"/>
                      </a:lnTo>
                      <a:lnTo>
                        <a:pt x="781418" y="416255"/>
                      </a:lnTo>
                      <a:lnTo>
                        <a:pt x="782675" y="416255"/>
                      </a:lnTo>
                      <a:lnTo>
                        <a:pt x="782675" y="413677"/>
                      </a:lnTo>
                      <a:lnTo>
                        <a:pt x="782256" y="413677"/>
                      </a:lnTo>
                      <a:lnTo>
                        <a:pt x="782320" y="412445"/>
                      </a:lnTo>
                      <a:lnTo>
                        <a:pt x="783145" y="412445"/>
                      </a:lnTo>
                      <a:lnTo>
                        <a:pt x="783145" y="411022"/>
                      </a:lnTo>
                      <a:lnTo>
                        <a:pt x="782320" y="411022"/>
                      </a:lnTo>
                      <a:lnTo>
                        <a:pt x="781354" y="412445"/>
                      </a:lnTo>
                      <a:lnTo>
                        <a:pt x="779068" y="412445"/>
                      </a:lnTo>
                      <a:lnTo>
                        <a:pt x="779068" y="411022"/>
                      </a:lnTo>
                      <a:lnTo>
                        <a:pt x="776986" y="412292"/>
                      </a:lnTo>
                      <a:lnTo>
                        <a:pt x="777240" y="411022"/>
                      </a:lnTo>
                      <a:lnTo>
                        <a:pt x="777481" y="411022"/>
                      </a:lnTo>
                      <a:lnTo>
                        <a:pt x="777163" y="409752"/>
                      </a:lnTo>
                      <a:lnTo>
                        <a:pt x="777494" y="409752"/>
                      </a:lnTo>
                      <a:lnTo>
                        <a:pt x="777024" y="408482"/>
                      </a:lnTo>
                      <a:lnTo>
                        <a:pt x="777303" y="407212"/>
                      </a:lnTo>
                      <a:lnTo>
                        <a:pt x="777659" y="407212"/>
                      </a:lnTo>
                      <a:lnTo>
                        <a:pt x="777087" y="405942"/>
                      </a:lnTo>
                      <a:lnTo>
                        <a:pt x="776732" y="405942"/>
                      </a:lnTo>
                      <a:lnTo>
                        <a:pt x="776401" y="404672"/>
                      </a:lnTo>
                      <a:lnTo>
                        <a:pt x="776503" y="403402"/>
                      </a:lnTo>
                      <a:lnTo>
                        <a:pt x="776998" y="403402"/>
                      </a:lnTo>
                      <a:lnTo>
                        <a:pt x="777430" y="402132"/>
                      </a:lnTo>
                      <a:lnTo>
                        <a:pt x="776325" y="400862"/>
                      </a:lnTo>
                      <a:lnTo>
                        <a:pt x="775563" y="400862"/>
                      </a:lnTo>
                      <a:lnTo>
                        <a:pt x="776503" y="399592"/>
                      </a:lnTo>
                      <a:lnTo>
                        <a:pt x="776325" y="398322"/>
                      </a:lnTo>
                      <a:lnTo>
                        <a:pt x="773798" y="398322"/>
                      </a:lnTo>
                      <a:lnTo>
                        <a:pt x="773023" y="399592"/>
                      </a:lnTo>
                      <a:lnTo>
                        <a:pt x="773099" y="398322"/>
                      </a:lnTo>
                      <a:lnTo>
                        <a:pt x="773887" y="397052"/>
                      </a:lnTo>
                      <a:lnTo>
                        <a:pt x="773074" y="397052"/>
                      </a:lnTo>
                      <a:lnTo>
                        <a:pt x="773582" y="395782"/>
                      </a:lnTo>
                      <a:lnTo>
                        <a:pt x="774357" y="395782"/>
                      </a:lnTo>
                      <a:lnTo>
                        <a:pt x="774217" y="394512"/>
                      </a:lnTo>
                      <a:lnTo>
                        <a:pt x="774141" y="393242"/>
                      </a:lnTo>
                      <a:lnTo>
                        <a:pt x="773658" y="394512"/>
                      </a:lnTo>
                      <a:lnTo>
                        <a:pt x="772833" y="393242"/>
                      </a:lnTo>
                      <a:lnTo>
                        <a:pt x="772515" y="393242"/>
                      </a:lnTo>
                      <a:lnTo>
                        <a:pt x="772439" y="391972"/>
                      </a:lnTo>
                      <a:lnTo>
                        <a:pt x="775677" y="389432"/>
                      </a:lnTo>
                      <a:lnTo>
                        <a:pt x="775677" y="388162"/>
                      </a:lnTo>
                      <a:lnTo>
                        <a:pt x="777176" y="386892"/>
                      </a:lnTo>
                      <a:lnTo>
                        <a:pt x="777176" y="385622"/>
                      </a:lnTo>
                      <a:lnTo>
                        <a:pt x="777748" y="385622"/>
                      </a:lnTo>
                      <a:lnTo>
                        <a:pt x="777303" y="384352"/>
                      </a:lnTo>
                      <a:lnTo>
                        <a:pt x="777557" y="384352"/>
                      </a:lnTo>
                      <a:lnTo>
                        <a:pt x="771550" y="380542"/>
                      </a:lnTo>
                      <a:lnTo>
                        <a:pt x="771550" y="369112"/>
                      </a:lnTo>
                      <a:lnTo>
                        <a:pt x="772045" y="369112"/>
                      </a:lnTo>
                      <a:lnTo>
                        <a:pt x="772045" y="367842"/>
                      </a:lnTo>
                      <a:lnTo>
                        <a:pt x="771550" y="366572"/>
                      </a:lnTo>
                      <a:lnTo>
                        <a:pt x="771550" y="364032"/>
                      </a:lnTo>
                      <a:lnTo>
                        <a:pt x="772045" y="364032"/>
                      </a:lnTo>
                      <a:lnTo>
                        <a:pt x="772045" y="362762"/>
                      </a:lnTo>
                      <a:lnTo>
                        <a:pt x="772261" y="362762"/>
                      </a:lnTo>
                      <a:lnTo>
                        <a:pt x="772261" y="361492"/>
                      </a:lnTo>
                      <a:lnTo>
                        <a:pt x="772591" y="361492"/>
                      </a:lnTo>
                      <a:lnTo>
                        <a:pt x="771550" y="360222"/>
                      </a:lnTo>
                      <a:lnTo>
                        <a:pt x="771918" y="360222"/>
                      </a:lnTo>
                      <a:lnTo>
                        <a:pt x="772248" y="358952"/>
                      </a:lnTo>
                      <a:lnTo>
                        <a:pt x="715035" y="358952"/>
                      </a:lnTo>
                      <a:lnTo>
                        <a:pt x="715530" y="360222"/>
                      </a:lnTo>
                      <a:lnTo>
                        <a:pt x="715899" y="360222"/>
                      </a:lnTo>
                      <a:lnTo>
                        <a:pt x="714857" y="361492"/>
                      </a:lnTo>
                      <a:lnTo>
                        <a:pt x="715187" y="361492"/>
                      </a:lnTo>
                      <a:lnTo>
                        <a:pt x="715187" y="362762"/>
                      </a:lnTo>
                      <a:lnTo>
                        <a:pt x="715403" y="362762"/>
                      </a:lnTo>
                      <a:lnTo>
                        <a:pt x="715403" y="364032"/>
                      </a:lnTo>
                      <a:lnTo>
                        <a:pt x="715899" y="364032"/>
                      </a:lnTo>
                      <a:lnTo>
                        <a:pt x="715899" y="366572"/>
                      </a:lnTo>
                      <a:lnTo>
                        <a:pt x="715403" y="367842"/>
                      </a:lnTo>
                      <a:lnTo>
                        <a:pt x="715403" y="369112"/>
                      </a:lnTo>
                      <a:lnTo>
                        <a:pt x="715899" y="369112"/>
                      </a:lnTo>
                      <a:lnTo>
                        <a:pt x="715899" y="380542"/>
                      </a:lnTo>
                      <a:lnTo>
                        <a:pt x="709879" y="384352"/>
                      </a:lnTo>
                      <a:lnTo>
                        <a:pt x="710387" y="384352"/>
                      </a:lnTo>
                      <a:lnTo>
                        <a:pt x="709993" y="385622"/>
                      </a:lnTo>
                      <a:lnTo>
                        <a:pt x="710565" y="385622"/>
                      </a:lnTo>
                      <a:lnTo>
                        <a:pt x="710565" y="386892"/>
                      </a:lnTo>
                      <a:lnTo>
                        <a:pt x="712063" y="388162"/>
                      </a:lnTo>
                      <a:lnTo>
                        <a:pt x="712063" y="389432"/>
                      </a:lnTo>
                      <a:lnTo>
                        <a:pt x="715556" y="391972"/>
                      </a:lnTo>
                      <a:lnTo>
                        <a:pt x="715556" y="395782"/>
                      </a:lnTo>
                      <a:lnTo>
                        <a:pt x="714883" y="397052"/>
                      </a:lnTo>
                      <a:lnTo>
                        <a:pt x="715454" y="397052"/>
                      </a:lnTo>
                      <a:lnTo>
                        <a:pt x="715454" y="398322"/>
                      </a:lnTo>
                      <a:lnTo>
                        <a:pt x="713917" y="398322"/>
                      </a:lnTo>
                      <a:lnTo>
                        <a:pt x="713346" y="399592"/>
                      </a:lnTo>
                      <a:lnTo>
                        <a:pt x="713917" y="400862"/>
                      </a:lnTo>
                      <a:lnTo>
                        <a:pt x="715010" y="402132"/>
                      </a:lnTo>
                      <a:lnTo>
                        <a:pt x="715010" y="427532"/>
                      </a:lnTo>
                      <a:lnTo>
                        <a:pt x="714489" y="427532"/>
                      </a:lnTo>
                      <a:lnTo>
                        <a:pt x="713409" y="430072"/>
                      </a:lnTo>
                      <a:lnTo>
                        <a:pt x="714375" y="431342"/>
                      </a:lnTo>
                      <a:lnTo>
                        <a:pt x="714375" y="433882"/>
                      </a:lnTo>
                      <a:lnTo>
                        <a:pt x="710107" y="435152"/>
                      </a:lnTo>
                      <a:lnTo>
                        <a:pt x="709536" y="436422"/>
                      </a:lnTo>
                      <a:lnTo>
                        <a:pt x="710107" y="437692"/>
                      </a:lnTo>
                      <a:lnTo>
                        <a:pt x="710971" y="438962"/>
                      </a:lnTo>
                      <a:lnTo>
                        <a:pt x="710971" y="441502"/>
                      </a:lnTo>
                      <a:lnTo>
                        <a:pt x="714298" y="444042"/>
                      </a:lnTo>
                      <a:lnTo>
                        <a:pt x="714298" y="447852"/>
                      </a:lnTo>
                      <a:lnTo>
                        <a:pt x="713498" y="447852"/>
                      </a:lnTo>
                      <a:lnTo>
                        <a:pt x="712914" y="449122"/>
                      </a:lnTo>
                      <a:lnTo>
                        <a:pt x="713498" y="449122"/>
                      </a:lnTo>
                      <a:lnTo>
                        <a:pt x="713498" y="450392"/>
                      </a:lnTo>
                      <a:lnTo>
                        <a:pt x="714298" y="450392"/>
                      </a:lnTo>
                      <a:lnTo>
                        <a:pt x="714298" y="455472"/>
                      </a:lnTo>
                      <a:lnTo>
                        <a:pt x="713790" y="455472"/>
                      </a:lnTo>
                      <a:lnTo>
                        <a:pt x="713092" y="454202"/>
                      </a:lnTo>
                      <a:lnTo>
                        <a:pt x="712800" y="454202"/>
                      </a:lnTo>
                      <a:lnTo>
                        <a:pt x="712685" y="455472"/>
                      </a:lnTo>
                      <a:lnTo>
                        <a:pt x="711352" y="455472"/>
                      </a:lnTo>
                      <a:lnTo>
                        <a:pt x="711517" y="456742"/>
                      </a:lnTo>
                      <a:lnTo>
                        <a:pt x="711377" y="456742"/>
                      </a:lnTo>
                      <a:lnTo>
                        <a:pt x="711022" y="458012"/>
                      </a:lnTo>
                      <a:lnTo>
                        <a:pt x="710590" y="458012"/>
                      </a:lnTo>
                      <a:lnTo>
                        <a:pt x="711365" y="459282"/>
                      </a:lnTo>
                      <a:lnTo>
                        <a:pt x="712190" y="459282"/>
                      </a:lnTo>
                      <a:lnTo>
                        <a:pt x="712177" y="460552"/>
                      </a:lnTo>
                      <a:lnTo>
                        <a:pt x="711606" y="460552"/>
                      </a:lnTo>
                      <a:lnTo>
                        <a:pt x="711631" y="461822"/>
                      </a:lnTo>
                      <a:lnTo>
                        <a:pt x="711936" y="463092"/>
                      </a:lnTo>
                      <a:lnTo>
                        <a:pt x="711758" y="463092"/>
                      </a:lnTo>
                      <a:lnTo>
                        <a:pt x="711733" y="465632"/>
                      </a:lnTo>
                      <a:lnTo>
                        <a:pt x="711974" y="465632"/>
                      </a:lnTo>
                      <a:lnTo>
                        <a:pt x="711822" y="466902"/>
                      </a:lnTo>
                      <a:lnTo>
                        <a:pt x="710831" y="466902"/>
                      </a:lnTo>
                      <a:lnTo>
                        <a:pt x="712076" y="468172"/>
                      </a:lnTo>
                      <a:lnTo>
                        <a:pt x="712076" y="468020"/>
                      </a:lnTo>
                      <a:lnTo>
                        <a:pt x="712457" y="466902"/>
                      </a:lnTo>
                      <a:lnTo>
                        <a:pt x="712127" y="468020"/>
                      </a:lnTo>
                      <a:lnTo>
                        <a:pt x="712101" y="469442"/>
                      </a:lnTo>
                      <a:lnTo>
                        <a:pt x="710806" y="469442"/>
                      </a:lnTo>
                      <a:lnTo>
                        <a:pt x="710806" y="470712"/>
                      </a:lnTo>
                      <a:lnTo>
                        <a:pt x="711644" y="470712"/>
                      </a:lnTo>
                      <a:lnTo>
                        <a:pt x="711631" y="473252"/>
                      </a:lnTo>
                      <a:lnTo>
                        <a:pt x="710361" y="473252"/>
                      </a:lnTo>
                      <a:lnTo>
                        <a:pt x="710361" y="474522"/>
                      </a:lnTo>
                      <a:lnTo>
                        <a:pt x="711631" y="474522"/>
                      </a:lnTo>
                      <a:lnTo>
                        <a:pt x="711631" y="475792"/>
                      </a:lnTo>
                      <a:lnTo>
                        <a:pt x="708113" y="475792"/>
                      </a:lnTo>
                      <a:lnTo>
                        <a:pt x="708113" y="477062"/>
                      </a:lnTo>
                      <a:lnTo>
                        <a:pt x="708736" y="477062"/>
                      </a:lnTo>
                      <a:lnTo>
                        <a:pt x="708736" y="479602"/>
                      </a:lnTo>
                      <a:lnTo>
                        <a:pt x="702945" y="479602"/>
                      </a:lnTo>
                      <a:lnTo>
                        <a:pt x="702945" y="478332"/>
                      </a:lnTo>
                      <a:lnTo>
                        <a:pt x="700024" y="478332"/>
                      </a:lnTo>
                      <a:lnTo>
                        <a:pt x="700024" y="479602"/>
                      </a:lnTo>
                      <a:lnTo>
                        <a:pt x="692010" y="479602"/>
                      </a:lnTo>
                      <a:lnTo>
                        <a:pt x="692010" y="478332"/>
                      </a:lnTo>
                      <a:lnTo>
                        <a:pt x="689102" y="478332"/>
                      </a:lnTo>
                      <a:lnTo>
                        <a:pt x="689102" y="479602"/>
                      </a:lnTo>
                      <a:lnTo>
                        <a:pt x="684377" y="479602"/>
                      </a:lnTo>
                      <a:lnTo>
                        <a:pt x="684377" y="477062"/>
                      </a:lnTo>
                      <a:lnTo>
                        <a:pt x="679805" y="477062"/>
                      </a:lnTo>
                      <a:lnTo>
                        <a:pt x="679805" y="466902"/>
                      </a:lnTo>
                      <a:lnTo>
                        <a:pt x="680542" y="465632"/>
                      </a:lnTo>
                      <a:lnTo>
                        <a:pt x="680034" y="465632"/>
                      </a:lnTo>
                      <a:lnTo>
                        <a:pt x="680034" y="463092"/>
                      </a:lnTo>
                      <a:lnTo>
                        <a:pt x="680415" y="463092"/>
                      </a:lnTo>
                      <a:lnTo>
                        <a:pt x="680415" y="461822"/>
                      </a:lnTo>
                      <a:lnTo>
                        <a:pt x="679919" y="461822"/>
                      </a:lnTo>
                      <a:lnTo>
                        <a:pt x="680974" y="460552"/>
                      </a:lnTo>
                      <a:lnTo>
                        <a:pt x="680974" y="459282"/>
                      </a:lnTo>
                      <a:lnTo>
                        <a:pt x="679805" y="459282"/>
                      </a:lnTo>
                      <a:lnTo>
                        <a:pt x="679805" y="450392"/>
                      </a:lnTo>
                      <a:lnTo>
                        <a:pt x="683907" y="446582"/>
                      </a:lnTo>
                      <a:lnTo>
                        <a:pt x="684352" y="446582"/>
                      </a:lnTo>
                      <a:lnTo>
                        <a:pt x="684352" y="445312"/>
                      </a:lnTo>
                      <a:lnTo>
                        <a:pt x="679805" y="445312"/>
                      </a:lnTo>
                      <a:lnTo>
                        <a:pt x="679805" y="444042"/>
                      </a:lnTo>
                      <a:lnTo>
                        <a:pt x="679411" y="444042"/>
                      </a:lnTo>
                      <a:lnTo>
                        <a:pt x="679411" y="442772"/>
                      </a:lnTo>
                      <a:lnTo>
                        <a:pt x="678853" y="442772"/>
                      </a:lnTo>
                      <a:lnTo>
                        <a:pt x="678853" y="440232"/>
                      </a:lnTo>
                      <a:lnTo>
                        <a:pt x="679754" y="438962"/>
                      </a:lnTo>
                      <a:lnTo>
                        <a:pt x="679754" y="437692"/>
                      </a:lnTo>
                      <a:lnTo>
                        <a:pt x="680262" y="437692"/>
                      </a:lnTo>
                      <a:lnTo>
                        <a:pt x="680262" y="436422"/>
                      </a:lnTo>
                      <a:lnTo>
                        <a:pt x="678853" y="436422"/>
                      </a:lnTo>
                      <a:lnTo>
                        <a:pt x="678751" y="431342"/>
                      </a:lnTo>
                      <a:lnTo>
                        <a:pt x="672630" y="431342"/>
                      </a:lnTo>
                      <a:lnTo>
                        <a:pt x="671995" y="432612"/>
                      </a:lnTo>
                      <a:lnTo>
                        <a:pt x="671995" y="436422"/>
                      </a:lnTo>
                      <a:lnTo>
                        <a:pt x="618578" y="436422"/>
                      </a:lnTo>
                      <a:lnTo>
                        <a:pt x="618578" y="430072"/>
                      </a:lnTo>
                      <a:lnTo>
                        <a:pt x="617296" y="430072"/>
                      </a:lnTo>
                      <a:lnTo>
                        <a:pt x="617296" y="428802"/>
                      </a:lnTo>
                      <a:lnTo>
                        <a:pt x="615416" y="428802"/>
                      </a:lnTo>
                      <a:lnTo>
                        <a:pt x="615924" y="426262"/>
                      </a:lnTo>
                      <a:lnTo>
                        <a:pt x="615111" y="426262"/>
                      </a:lnTo>
                      <a:lnTo>
                        <a:pt x="614324" y="423722"/>
                      </a:lnTo>
                      <a:lnTo>
                        <a:pt x="613575" y="422452"/>
                      </a:lnTo>
                      <a:lnTo>
                        <a:pt x="615073" y="421182"/>
                      </a:lnTo>
                      <a:lnTo>
                        <a:pt x="615073" y="419912"/>
                      </a:lnTo>
                      <a:lnTo>
                        <a:pt x="613918" y="418642"/>
                      </a:lnTo>
                      <a:lnTo>
                        <a:pt x="614946" y="416255"/>
                      </a:lnTo>
                      <a:lnTo>
                        <a:pt x="616623" y="416255"/>
                      </a:lnTo>
                      <a:lnTo>
                        <a:pt x="615886" y="413677"/>
                      </a:lnTo>
                      <a:lnTo>
                        <a:pt x="615543" y="412445"/>
                      </a:lnTo>
                      <a:lnTo>
                        <a:pt x="615188" y="412445"/>
                      </a:lnTo>
                      <a:lnTo>
                        <a:pt x="613029" y="413562"/>
                      </a:lnTo>
                      <a:lnTo>
                        <a:pt x="613206" y="412445"/>
                      </a:lnTo>
                      <a:lnTo>
                        <a:pt x="614057" y="411022"/>
                      </a:lnTo>
                      <a:lnTo>
                        <a:pt x="614870" y="409752"/>
                      </a:lnTo>
                      <a:lnTo>
                        <a:pt x="614934" y="407212"/>
                      </a:lnTo>
                      <a:lnTo>
                        <a:pt x="613308" y="405942"/>
                      </a:lnTo>
                      <a:lnTo>
                        <a:pt x="613778" y="404672"/>
                      </a:lnTo>
                      <a:lnTo>
                        <a:pt x="612825" y="400862"/>
                      </a:lnTo>
                      <a:lnTo>
                        <a:pt x="610298" y="399592"/>
                      </a:lnTo>
                      <a:lnTo>
                        <a:pt x="608799" y="399592"/>
                      </a:lnTo>
                      <a:lnTo>
                        <a:pt x="609688" y="398322"/>
                      </a:lnTo>
                      <a:lnTo>
                        <a:pt x="609688" y="397052"/>
                      </a:lnTo>
                      <a:lnTo>
                        <a:pt x="611187" y="395782"/>
                      </a:lnTo>
                      <a:lnTo>
                        <a:pt x="610374" y="393242"/>
                      </a:lnTo>
                      <a:lnTo>
                        <a:pt x="609955" y="391972"/>
                      </a:lnTo>
                      <a:lnTo>
                        <a:pt x="608660" y="393242"/>
                      </a:lnTo>
                      <a:lnTo>
                        <a:pt x="607021" y="391972"/>
                      </a:lnTo>
                      <a:lnTo>
                        <a:pt x="607847" y="391972"/>
                      </a:lnTo>
                      <a:lnTo>
                        <a:pt x="606945" y="390702"/>
                      </a:lnTo>
                      <a:lnTo>
                        <a:pt x="605891" y="390702"/>
                      </a:lnTo>
                      <a:lnTo>
                        <a:pt x="605002" y="391972"/>
                      </a:lnTo>
                      <a:lnTo>
                        <a:pt x="605815" y="391972"/>
                      </a:lnTo>
                      <a:lnTo>
                        <a:pt x="604634" y="393242"/>
                      </a:lnTo>
                      <a:lnTo>
                        <a:pt x="604532" y="375462"/>
                      </a:lnTo>
                      <a:lnTo>
                        <a:pt x="603783" y="375462"/>
                      </a:lnTo>
                      <a:lnTo>
                        <a:pt x="603783" y="374192"/>
                      </a:lnTo>
                      <a:lnTo>
                        <a:pt x="603783" y="371652"/>
                      </a:lnTo>
                      <a:lnTo>
                        <a:pt x="603161" y="371652"/>
                      </a:lnTo>
                      <a:lnTo>
                        <a:pt x="603072" y="370382"/>
                      </a:lnTo>
                      <a:lnTo>
                        <a:pt x="597573" y="370382"/>
                      </a:lnTo>
                      <a:lnTo>
                        <a:pt x="597573" y="371652"/>
                      </a:lnTo>
                      <a:lnTo>
                        <a:pt x="596938" y="371652"/>
                      </a:lnTo>
                      <a:lnTo>
                        <a:pt x="596938" y="374192"/>
                      </a:lnTo>
                      <a:lnTo>
                        <a:pt x="588302" y="371652"/>
                      </a:lnTo>
                      <a:lnTo>
                        <a:pt x="588200" y="369112"/>
                      </a:lnTo>
                      <a:lnTo>
                        <a:pt x="587463" y="369112"/>
                      </a:lnTo>
                      <a:lnTo>
                        <a:pt x="587362" y="365302"/>
                      </a:lnTo>
                      <a:lnTo>
                        <a:pt x="586828" y="365302"/>
                      </a:lnTo>
                      <a:lnTo>
                        <a:pt x="586740" y="364032"/>
                      </a:lnTo>
                      <a:lnTo>
                        <a:pt x="585660" y="364032"/>
                      </a:lnTo>
                      <a:lnTo>
                        <a:pt x="585660" y="362762"/>
                      </a:lnTo>
                      <a:lnTo>
                        <a:pt x="585825" y="362762"/>
                      </a:lnTo>
                      <a:lnTo>
                        <a:pt x="585825" y="361492"/>
                      </a:lnTo>
                      <a:lnTo>
                        <a:pt x="585622" y="361492"/>
                      </a:lnTo>
                      <a:lnTo>
                        <a:pt x="585520" y="360222"/>
                      </a:lnTo>
                      <a:lnTo>
                        <a:pt x="585165" y="360222"/>
                      </a:lnTo>
                      <a:lnTo>
                        <a:pt x="585165" y="353872"/>
                      </a:lnTo>
                      <a:lnTo>
                        <a:pt x="584860" y="353872"/>
                      </a:lnTo>
                      <a:lnTo>
                        <a:pt x="584860" y="352602"/>
                      </a:lnTo>
                      <a:lnTo>
                        <a:pt x="585698" y="352602"/>
                      </a:lnTo>
                      <a:lnTo>
                        <a:pt x="585698" y="351332"/>
                      </a:lnTo>
                      <a:lnTo>
                        <a:pt x="584377" y="351332"/>
                      </a:lnTo>
                      <a:lnTo>
                        <a:pt x="584276" y="348792"/>
                      </a:lnTo>
                      <a:lnTo>
                        <a:pt x="582028" y="347522"/>
                      </a:lnTo>
                      <a:lnTo>
                        <a:pt x="581075" y="348792"/>
                      </a:lnTo>
                      <a:lnTo>
                        <a:pt x="580136" y="347522"/>
                      </a:lnTo>
                      <a:lnTo>
                        <a:pt x="578764" y="348792"/>
                      </a:lnTo>
                      <a:lnTo>
                        <a:pt x="578764" y="318312"/>
                      </a:lnTo>
                      <a:lnTo>
                        <a:pt x="579920" y="317042"/>
                      </a:lnTo>
                      <a:lnTo>
                        <a:pt x="579920" y="315772"/>
                      </a:lnTo>
                      <a:lnTo>
                        <a:pt x="580491" y="315772"/>
                      </a:lnTo>
                      <a:lnTo>
                        <a:pt x="580491" y="314502"/>
                      </a:lnTo>
                      <a:lnTo>
                        <a:pt x="578739" y="314502"/>
                      </a:lnTo>
                      <a:lnTo>
                        <a:pt x="578739" y="310692"/>
                      </a:lnTo>
                      <a:lnTo>
                        <a:pt x="580199" y="308152"/>
                      </a:lnTo>
                      <a:lnTo>
                        <a:pt x="580199" y="304342"/>
                      </a:lnTo>
                      <a:lnTo>
                        <a:pt x="581329" y="303072"/>
                      </a:lnTo>
                      <a:lnTo>
                        <a:pt x="581736" y="303072"/>
                      </a:lnTo>
                      <a:lnTo>
                        <a:pt x="581736" y="301802"/>
                      </a:lnTo>
                      <a:lnTo>
                        <a:pt x="580898" y="301802"/>
                      </a:lnTo>
                      <a:lnTo>
                        <a:pt x="580898" y="300532"/>
                      </a:lnTo>
                      <a:lnTo>
                        <a:pt x="582079" y="300532"/>
                      </a:lnTo>
                      <a:lnTo>
                        <a:pt x="582079" y="299262"/>
                      </a:lnTo>
                      <a:lnTo>
                        <a:pt x="580872" y="299262"/>
                      </a:lnTo>
                      <a:lnTo>
                        <a:pt x="580872" y="285292"/>
                      </a:lnTo>
                      <a:lnTo>
                        <a:pt x="580009" y="285292"/>
                      </a:lnTo>
                      <a:lnTo>
                        <a:pt x="580009" y="282752"/>
                      </a:lnTo>
                      <a:lnTo>
                        <a:pt x="580453" y="282752"/>
                      </a:lnTo>
                      <a:lnTo>
                        <a:pt x="580453" y="277672"/>
                      </a:lnTo>
                      <a:lnTo>
                        <a:pt x="579069" y="277672"/>
                      </a:lnTo>
                      <a:lnTo>
                        <a:pt x="579221" y="272592"/>
                      </a:lnTo>
                      <a:lnTo>
                        <a:pt x="578802" y="271322"/>
                      </a:lnTo>
                      <a:lnTo>
                        <a:pt x="579158" y="271322"/>
                      </a:lnTo>
                      <a:lnTo>
                        <a:pt x="579221" y="267512"/>
                      </a:lnTo>
                      <a:lnTo>
                        <a:pt x="578548" y="267512"/>
                      </a:lnTo>
                      <a:lnTo>
                        <a:pt x="580326" y="266242"/>
                      </a:lnTo>
                      <a:lnTo>
                        <a:pt x="579780" y="263702"/>
                      </a:lnTo>
                      <a:lnTo>
                        <a:pt x="578485" y="263702"/>
                      </a:lnTo>
                      <a:lnTo>
                        <a:pt x="578548" y="261162"/>
                      </a:lnTo>
                      <a:lnTo>
                        <a:pt x="580326" y="261162"/>
                      </a:lnTo>
                      <a:lnTo>
                        <a:pt x="578688" y="258622"/>
                      </a:lnTo>
                      <a:lnTo>
                        <a:pt x="574217" y="258622"/>
                      </a:lnTo>
                      <a:lnTo>
                        <a:pt x="572579" y="261162"/>
                      </a:lnTo>
                      <a:lnTo>
                        <a:pt x="574357" y="261162"/>
                      </a:lnTo>
                      <a:lnTo>
                        <a:pt x="574421" y="263702"/>
                      </a:lnTo>
                      <a:lnTo>
                        <a:pt x="573125" y="263702"/>
                      </a:lnTo>
                      <a:lnTo>
                        <a:pt x="572846" y="264972"/>
                      </a:lnTo>
                      <a:lnTo>
                        <a:pt x="572871" y="266242"/>
                      </a:lnTo>
                      <a:lnTo>
                        <a:pt x="572719" y="266242"/>
                      </a:lnTo>
                      <a:lnTo>
                        <a:pt x="572147" y="267512"/>
                      </a:lnTo>
                      <a:lnTo>
                        <a:pt x="571296" y="267512"/>
                      </a:lnTo>
                      <a:lnTo>
                        <a:pt x="571296" y="266242"/>
                      </a:lnTo>
                      <a:lnTo>
                        <a:pt x="571525" y="266242"/>
                      </a:lnTo>
                      <a:lnTo>
                        <a:pt x="571855" y="264972"/>
                      </a:lnTo>
                      <a:lnTo>
                        <a:pt x="571969" y="261162"/>
                      </a:lnTo>
                      <a:lnTo>
                        <a:pt x="572757" y="259892"/>
                      </a:lnTo>
                      <a:lnTo>
                        <a:pt x="571677" y="259892"/>
                      </a:lnTo>
                      <a:lnTo>
                        <a:pt x="571563" y="257352"/>
                      </a:lnTo>
                      <a:lnTo>
                        <a:pt x="571195" y="256082"/>
                      </a:lnTo>
                      <a:lnTo>
                        <a:pt x="572363" y="254812"/>
                      </a:lnTo>
                      <a:lnTo>
                        <a:pt x="571550" y="253542"/>
                      </a:lnTo>
                      <a:lnTo>
                        <a:pt x="570839" y="253542"/>
                      </a:lnTo>
                      <a:lnTo>
                        <a:pt x="571690" y="249732"/>
                      </a:lnTo>
                      <a:lnTo>
                        <a:pt x="572185" y="249732"/>
                      </a:lnTo>
                      <a:lnTo>
                        <a:pt x="570344" y="248462"/>
                      </a:lnTo>
                      <a:lnTo>
                        <a:pt x="569772" y="248462"/>
                      </a:lnTo>
                      <a:lnTo>
                        <a:pt x="569772" y="247192"/>
                      </a:lnTo>
                      <a:lnTo>
                        <a:pt x="569772" y="244652"/>
                      </a:lnTo>
                      <a:lnTo>
                        <a:pt x="570839" y="244652"/>
                      </a:lnTo>
                      <a:lnTo>
                        <a:pt x="570484" y="243382"/>
                      </a:lnTo>
                      <a:lnTo>
                        <a:pt x="571474" y="242112"/>
                      </a:lnTo>
                      <a:lnTo>
                        <a:pt x="570268" y="242112"/>
                      </a:lnTo>
                      <a:lnTo>
                        <a:pt x="570915" y="240842"/>
                      </a:lnTo>
                      <a:lnTo>
                        <a:pt x="569633" y="239572"/>
                      </a:lnTo>
                      <a:lnTo>
                        <a:pt x="569849" y="239572"/>
                      </a:lnTo>
                      <a:lnTo>
                        <a:pt x="569429" y="238302"/>
                      </a:lnTo>
                      <a:lnTo>
                        <a:pt x="569493" y="237032"/>
                      </a:lnTo>
                      <a:lnTo>
                        <a:pt x="570484" y="235762"/>
                      </a:lnTo>
                      <a:lnTo>
                        <a:pt x="569214" y="234492"/>
                      </a:lnTo>
                      <a:lnTo>
                        <a:pt x="570344" y="234492"/>
                      </a:lnTo>
                      <a:lnTo>
                        <a:pt x="570344" y="233222"/>
                      </a:lnTo>
                      <a:lnTo>
                        <a:pt x="571627" y="231952"/>
                      </a:lnTo>
                      <a:lnTo>
                        <a:pt x="570623" y="229412"/>
                      </a:lnTo>
                      <a:lnTo>
                        <a:pt x="569569" y="228142"/>
                      </a:lnTo>
                      <a:lnTo>
                        <a:pt x="569429" y="226872"/>
                      </a:lnTo>
                      <a:lnTo>
                        <a:pt x="568718" y="226872"/>
                      </a:lnTo>
                      <a:lnTo>
                        <a:pt x="568921" y="225602"/>
                      </a:lnTo>
                      <a:lnTo>
                        <a:pt x="568223" y="224332"/>
                      </a:lnTo>
                      <a:lnTo>
                        <a:pt x="567880" y="224332"/>
                      </a:lnTo>
                      <a:lnTo>
                        <a:pt x="567169" y="225602"/>
                      </a:lnTo>
                      <a:lnTo>
                        <a:pt x="567385" y="226872"/>
                      </a:lnTo>
                      <a:lnTo>
                        <a:pt x="566674" y="226872"/>
                      </a:lnTo>
                      <a:lnTo>
                        <a:pt x="566534" y="228142"/>
                      </a:lnTo>
                      <a:lnTo>
                        <a:pt x="565467" y="229412"/>
                      </a:lnTo>
                      <a:lnTo>
                        <a:pt x="564476" y="231952"/>
                      </a:lnTo>
                      <a:lnTo>
                        <a:pt x="565759" y="233222"/>
                      </a:lnTo>
                      <a:lnTo>
                        <a:pt x="565759" y="234492"/>
                      </a:lnTo>
                      <a:lnTo>
                        <a:pt x="566889" y="234492"/>
                      </a:lnTo>
                      <a:lnTo>
                        <a:pt x="565619" y="235762"/>
                      </a:lnTo>
                      <a:lnTo>
                        <a:pt x="566610" y="237032"/>
                      </a:lnTo>
                      <a:lnTo>
                        <a:pt x="566674" y="238302"/>
                      </a:lnTo>
                      <a:lnTo>
                        <a:pt x="566254" y="239572"/>
                      </a:lnTo>
                      <a:lnTo>
                        <a:pt x="566470" y="239572"/>
                      </a:lnTo>
                      <a:lnTo>
                        <a:pt x="566470" y="245922"/>
                      </a:lnTo>
                      <a:lnTo>
                        <a:pt x="566318" y="247192"/>
                      </a:lnTo>
                      <a:lnTo>
                        <a:pt x="566000" y="247192"/>
                      </a:lnTo>
                      <a:lnTo>
                        <a:pt x="565175" y="245922"/>
                      </a:lnTo>
                      <a:lnTo>
                        <a:pt x="565454" y="244652"/>
                      </a:lnTo>
                      <a:lnTo>
                        <a:pt x="566318" y="244652"/>
                      </a:lnTo>
                      <a:lnTo>
                        <a:pt x="566470" y="245922"/>
                      </a:lnTo>
                      <a:lnTo>
                        <a:pt x="566470" y="239572"/>
                      </a:lnTo>
                      <a:lnTo>
                        <a:pt x="565188" y="240842"/>
                      </a:lnTo>
                      <a:lnTo>
                        <a:pt x="565823" y="242112"/>
                      </a:lnTo>
                      <a:lnTo>
                        <a:pt x="565619" y="242112"/>
                      </a:lnTo>
                      <a:lnTo>
                        <a:pt x="565619" y="243382"/>
                      </a:lnTo>
                      <a:lnTo>
                        <a:pt x="565264" y="244652"/>
                      </a:lnTo>
                      <a:lnTo>
                        <a:pt x="565099" y="244652"/>
                      </a:lnTo>
                      <a:lnTo>
                        <a:pt x="564794" y="243382"/>
                      </a:lnTo>
                      <a:lnTo>
                        <a:pt x="564756" y="242303"/>
                      </a:lnTo>
                      <a:lnTo>
                        <a:pt x="565619" y="243382"/>
                      </a:lnTo>
                      <a:lnTo>
                        <a:pt x="565619" y="242112"/>
                      </a:lnTo>
                      <a:lnTo>
                        <a:pt x="564756" y="242112"/>
                      </a:lnTo>
                      <a:lnTo>
                        <a:pt x="564667" y="239572"/>
                      </a:lnTo>
                      <a:lnTo>
                        <a:pt x="564972" y="238302"/>
                      </a:lnTo>
                      <a:lnTo>
                        <a:pt x="564553" y="238302"/>
                      </a:lnTo>
                      <a:lnTo>
                        <a:pt x="564921" y="237032"/>
                      </a:lnTo>
                      <a:lnTo>
                        <a:pt x="564400" y="237032"/>
                      </a:lnTo>
                      <a:lnTo>
                        <a:pt x="564070" y="235762"/>
                      </a:lnTo>
                      <a:lnTo>
                        <a:pt x="563460" y="234492"/>
                      </a:lnTo>
                      <a:lnTo>
                        <a:pt x="563156" y="234492"/>
                      </a:lnTo>
                      <a:lnTo>
                        <a:pt x="562432" y="233222"/>
                      </a:lnTo>
                      <a:lnTo>
                        <a:pt x="563067" y="231952"/>
                      </a:lnTo>
                      <a:lnTo>
                        <a:pt x="561797" y="230682"/>
                      </a:lnTo>
                      <a:lnTo>
                        <a:pt x="561581" y="230682"/>
                      </a:lnTo>
                      <a:lnTo>
                        <a:pt x="561657" y="228142"/>
                      </a:lnTo>
                      <a:lnTo>
                        <a:pt x="562648" y="226872"/>
                      </a:lnTo>
                      <a:lnTo>
                        <a:pt x="561365" y="226872"/>
                      </a:lnTo>
                      <a:lnTo>
                        <a:pt x="562508" y="225602"/>
                      </a:lnTo>
                      <a:lnTo>
                        <a:pt x="562508" y="224332"/>
                      </a:lnTo>
                      <a:lnTo>
                        <a:pt x="563778" y="223062"/>
                      </a:lnTo>
                      <a:lnTo>
                        <a:pt x="562787" y="220522"/>
                      </a:lnTo>
                      <a:lnTo>
                        <a:pt x="561721" y="220522"/>
                      </a:lnTo>
                      <a:lnTo>
                        <a:pt x="561581" y="217982"/>
                      </a:lnTo>
                      <a:lnTo>
                        <a:pt x="560870" y="217982"/>
                      </a:lnTo>
                      <a:lnTo>
                        <a:pt x="561086" y="216712"/>
                      </a:lnTo>
                      <a:lnTo>
                        <a:pt x="559333" y="216712"/>
                      </a:lnTo>
                      <a:lnTo>
                        <a:pt x="559549" y="217982"/>
                      </a:lnTo>
                      <a:lnTo>
                        <a:pt x="558838" y="217982"/>
                      </a:lnTo>
                      <a:lnTo>
                        <a:pt x="558698" y="220522"/>
                      </a:lnTo>
                      <a:lnTo>
                        <a:pt x="557631" y="220522"/>
                      </a:lnTo>
                      <a:lnTo>
                        <a:pt x="556641" y="223062"/>
                      </a:lnTo>
                      <a:lnTo>
                        <a:pt x="557911" y="224332"/>
                      </a:lnTo>
                      <a:lnTo>
                        <a:pt x="557911" y="225602"/>
                      </a:lnTo>
                      <a:lnTo>
                        <a:pt x="559054" y="226872"/>
                      </a:lnTo>
                      <a:lnTo>
                        <a:pt x="557771" y="226872"/>
                      </a:lnTo>
                      <a:lnTo>
                        <a:pt x="558761" y="228142"/>
                      </a:lnTo>
                      <a:lnTo>
                        <a:pt x="558838" y="230682"/>
                      </a:lnTo>
                      <a:lnTo>
                        <a:pt x="558622" y="230682"/>
                      </a:lnTo>
                      <a:lnTo>
                        <a:pt x="557352" y="231952"/>
                      </a:lnTo>
                      <a:lnTo>
                        <a:pt x="557987" y="233222"/>
                      </a:lnTo>
                      <a:lnTo>
                        <a:pt x="557403" y="234492"/>
                      </a:lnTo>
                      <a:lnTo>
                        <a:pt x="556958" y="234492"/>
                      </a:lnTo>
                      <a:lnTo>
                        <a:pt x="556348" y="235762"/>
                      </a:lnTo>
                      <a:lnTo>
                        <a:pt x="556018" y="237032"/>
                      </a:lnTo>
                      <a:lnTo>
                        <a:pt x="555498" y="237032"/>
                      </a:lnTo>
                      <a:lnTo>
                        <a:pt x="555866" y="238302"/>
                      </a:lnTo>
                      <a:lnTo>
                        <a:pt x="555244" y="238302"/>
                      </a:lnTo>
                      <a:lnTo>
                        <a:pt x="555663" y="239572"/>
                      </a:lnTo>
                      <a:lnTo>
                        <a:pt x="555637" y="243382"/>
                      </a:lnTo>
                      <a:lnTo>
                        <a:pt x="555498" y="243382"/>
                      </a:lnTo>
                      <a:lnTo>
                        <a:pt x="555320" y="244652"/>
                      </a:lnTo>
                      <a:lnTo>
                        <a:pt x="554964" y="244652"/>
                      </a:lnTo>
                      <a:lnTo>
                        <a:pt x="555244" y="245922"/>
                      </a:lnTo>
                      <a:lnTo>
                        <a:pt x="553770" y="247192"/>
                      </a:lnTo>
                      <a:lnTo>
                        <a:pt x="554393" y="251002"/>
                      </a:lnTo>
                      <a:lnTo>
                        <a:pt x="555523" y="251002"/>
                      </a:lnTo>
                      <a:lnTo>
                        <a:pt x="554697" y="252272"/>
                      </a:lnTo>
                      <a:lnTo>
                        <a:pt x="555117" y="252272"/>
                      </a:lnTo>
                      <a:lnTo>
                        <a:pt x="554774" y="253542"/>
                      </a:lnTo>
                      <a:lnTo>
                        <a:pt x="554329" y="254812"/>
                      </a:lnTo>
                      <a:lnTo>
                        <a:pt x="551776" y="254812"/>
                      </a:lnTo>
                      <a:lnTo>
                        <a:pt x="551599" y="253542"/>
                      </a:lnTo>
                      <a:lnTo>
                        <a:pt x="550926" y="252272"/>
                      </a:lnTo>
                      <a:lnTo>
                        <a:pt x="550659" y="252272"/>
                      </a:lnTo>
                      <a:lnTo>
                        <a:pt x="549732" y="251002"/>
                      </a:lnTo>
                      <a:lnTo>
                        <a:pt x="547751" y="251002"/>
                      </a:lnTo>
                      <a:lnTo>
                        <a:pt x="547941" y="249732"/>
                      </a:lnTo>
                      <a:lnTo>
                        <a:pt x="546201" y="247192"/>
                      </a:lnTo>
                      <a:lnTo>
                        <a:pt x="545604" y="247192"/>
                      </a:lnTo>
                      <a:lnTo>
                        <a:pt x="545680" y="245922"/>
                      </a:lnTo>
                      <a:lnTo>
                        <a:pt x="545769" y="244652"/>
                      </a:lnTo>
                      <a:lnTo>
                        <a:pt x="547738" y="244652"/>
                      </a:lnTo>
                      <a:lnTo>
                        <a:pt x="547281" y="242290"/>
                      </a:lnTo>
                      <a:lnTo>
                        <a:pt x="547243" y="242112"/>
                      </a:lnTo>
                      <a:lnTo>
                        <a:pt x="544258" y="242112"/>
                      </a:lnTo>
                      <a:lnTo>
                        <a:pt x="544258" y="207822"/>
                      </a:lnTo>
                      <a:lnTo>
                        <a:pt x="544118" y="207822"/>
                      </a:lnTo>
                      <a:lnTo>
                        <a:pt x="544118" y="202742"/>
                      </a:lnTo>
                      <a:lnTo>
                        <a:pt x="543775" y="202742"/>
                      </a:lnTo>
                      <a:lnTo>
                        <a:pt x="543775" y="207822"/>
                      </a:lnTo>
                      <a:lnTo>
                        <a:pt x="543636" y="207822"/>
                      </a:lnTo>
                      <a:lnTo>
                        <a:pt x="543636" y="242112"/>
                      </a:lnTo>
                      <a:lnTo>
                        <a:pt x="540651" y="242112"/>
                      </a:lnTo>
                      <a:lnTo>
                        <a:pt x="540143" y="244652"/>
                      </a:lnTo>
                      <a:lnTo>
                        <a:pt x="542124" y="244652"/>
                      </a:lnTo>
                      <a:lnTo>
                        <a:pt x="542213" y="245922"/>
                      </a:lnTo>
                      <a:lnTo>
                        <a:pt x="542290" y="247192"/>
                      </a:lnTo>
                      <a:lnTo>
                        <a:pt x="541693" y="247192"/>
                      </a:lnTo>
                      <a:lnTo>
                        <a:pt x="539953" y="249732"/>
                      </a:lnTo>
                      <a:lnTo>
                        <a:pt x="540143" y="251002"/>
                      </a:lnTo>
                      <a:lnTo>
                        <a:pt x="538149" y="251002"/>
                      </a:lnTo>
                      <a:lnTo>
                        <a:pt x="537235" y="252272"/>
                      </a:lnTo>
                      <a:lnTo>
                        <a:pt x="536968" y="252272"/>
                      </a:lnTo>
                      <a:lnTo>
                        <a:pt x="536181" y="253542"/>
                      </a:lnTo>
                      <a:lnTo>
                        <a:pt x="536105" y="254812"/>
                      </a:lnTo>
                      <a:lnTo>
                        <a:pt x="533552" y="254812"/>
                      </a:lnTo>
                      <a:lnTo>
                        <a:pt x="533120" y="253542"/>
                      </a:lnTo>
                      <a:lnTo>
                        <a:pt x="532777" y="252272"/>
                      </a:lnTo>
                      <a:lnTo>
                        <a:pt x="533184" y="252272"/>
                      </a:lnTo>
                      <a:lnTo>
                        <a:pt x="532307" y="251002"/>
                      </a:lnTo>
                      <a:lnTo>
                        <a:pt x="533501" y="251002"/>
                      </a:lnTo>
                      <a:lnTo>
                        <a:pt x="534111" y="247192"/>
                      </a:lnTo>
                      <a:lnTo>
                        <a:pt x="532638" y="245922"/>
                      </a:lnTo>
                      <a:lnTo>
                        <a:pt x="532930" y="244652"/>
                      </a:lnTo>
                      <a:lnTo>
                        <a:pt x="532561" y="244652"/>
                      </a:lnTo>
                      <a:lnTo>
                        <a:pt x="532384" y="243382"/>
                      </a:lnTo>
                      <a:lnTo>
                        <a:pt x="532257" y="243382"/>
                      </a:lnTo>
                      <a:lnTo>
                        <a:pt x="532130" y="239572"/>
                      </a:lnTo>
                      <a:lnTo>
                        <a:pt x="532434" y="238302"/>
                      </a:lnTo>
                      <a:lnTo>
                        <a:pt x="532028" y="238302"/>
                      </a:lnTo>
                      <a:lnTo>
                        <a:pt x="532384" y="237032"/>
                      </a:lnTo>
                      <a:lnTo>
                        <a:pt x="531876" y="237032"/>
                      </a:lnTo>
                      <a:lnTo>
                        <a:pt x="531533" y="235762"/>
                      </a:lnTo>
                      <a:lnTo>
                        <a:pt x="530923" y="234492"/>
                      </a:lnTo>
                      <a:lnTo>
                        <a:pt x="530618" y="234492"/>
                      </a:lnTo>
                      <a:lnTo>
                        <a:pt x="529907" y="233222"/>
                      </a:lnTo>
                      <a:lnTo>
                        <a:pt x="530542" y="231952"/>
                      </a:lnTo>
                      <a:lnTo>
                        <a:pt x="529259" y="230682"/>
                      </a:lnTo>
                      <a:lnTo>
                        <a:pt x="529056" y="230682"/>
                      </a:lnTo>
                      <a:lnTo>
                        <a:pt x="529120" y="228142"/>
                      </a:lnTo>
                      <a:lnTo>
                        <a:pt x="530110" y="226872"/>
                      </a:lnTo>
                      <a:lnTo>
                        <a:pt x="528840" y="226872"/>
                      </a:lnTo>
                      <a:lnTo>
                        <a:pt x="529971" y="225602"/>
                      </a:lnTo>
                      <a:lnTo>
                        <a:pt x="529971" y="224332"/>
                      </a:lnTo>
                      <a:lnTo>
                        <a:pt x="531253" y="223062"/>
                      </a:lnTo>
                      <a:lnTo>
                        <a:pt x="530263" y="220522"/>
                      </a:lnTo>
                      <a:lnTo>
                        <a:pt x="529196" y="220522"/>
                      </a:lnTo>
                      <a:lnTo>
                        <a:pt x="529056" y="217982"/>
                      </a:lnTo>
                      <a:lnTo>
                        <a:pt x="528345" y="217982"/>
                      </a:lnTo>
                      <a:lnTo>
                        <a:pt x="528548" y="216712"/>
                      </a:lnTo>
                      <a:lnTo>
                        <a:pt x="526796" y="216712"/>
                      </a:lnTo>
                      <a:lnTo>
                        <a:pt x="527011" y="217982"/>
                      </a:lnTo>
                      <a:lnTo>
                        <a:pt x="526300" y="217982"/>
                      </a:lnTo>
                      <a:lnTo>
                        <a:pt x="526161" y="220522"/>
                      </a:lnTo>
                      <a:lnTo>
                        <a:pt x="525094" y="220522"/>
                      </a:lnTo>
                      <a:lnTo>
                        <a:pt x="524103" y="223062"/>
                      </a:lnTo>
                      <a:lnTo>
                        <a:pt x="525386" y="224332"/>
                      </a:lnTo>
                      <a:lnTo>
                        <a:pt x="525386" y="225602"/>
                      </a:lnTo>
                      <a:lnTo>
                        <a:pt x="526516" y="226872"/>
                      </a:lnTo>
                      <a:lnTo>
                        <a:pt x="525246" y="226872"/>
                      </a:lnTo>
                      <a:lnTo>
                        <a:pt x="526237" y="228142"/>
                      </a:lnTo>
                      <a:lnTo>
                        <a:pt x="526300" y="230682"/>
                      </a:lnTo>
                      <a:lnTo>
                        <a:pt x="526097" y="230682"/>
                      </a:lnTo>
                      <a:lnTo>
                        <a:pt x="524814" y="231952"/>
                      </a:lnTo>
                      <a:lnTo>
                        <a:pt x="525449" y="233222"/>
                      </a:lnTo>
                      <a:lnTo>
                        <a:pt x="524865" y="234492"/>
                      </a:lnTo>
                      <a:lnTo>
                        <a:pt x="524433" y="234492"/>
                      </a:lnTo>
                      <a:lnTo>
                        <a:pt x="523824" y="235762"/>
                      </a:lnTo>
                      <a:lnTo>
                        <a:pt x="523481" y="237032"/>
                      </a:lnTo>
                      <a:lnTo>
                        <a:pt x="522973" y="237032"/>
                      </a:lnTo>
                      <a:lnTo>
                        <a:pt x="523328" y="238302"/>
                      </a:lnTo>
                      <a:lnTo>
                        <a:pt x="523189" y="238302"/>
                      </a:lnTo>
                      <a:lnTo>
                        <a:pt x="523189" y="242290"/>
                      </a:lnTo>
                      <a:lnTo>
                        <a:pt x="522973" y="243382"/>
                      </a:lnTo>
                      <a:lnTo>
                        <a:pt x="522795" y="244652"/>
                      </a:lnTo>
                      <a:lnTo>
                        <a:pt x="522706" y="245922"/>
                      </a:lnTo>
                      <a:lnTo>
                        <a:pt x="521893" y="247192"/>
                      </a:lnTo>
                      <a:lnTo>
                        <a:pt x="521601" y="248462"/>
                      </a:lnTo>
                      <a:lnTo>
                        <a:pt x="521563" y="244652"/>
                      </a:lnTo>
                      <a:lnTo>
                        <a:pt x="522427" y="244652"/>
                      </a:lnTo>
                      <a:lnTo>
                        <a:pt x="522706" y="245922"/>
                      </a:lnTo>
                      <a:lnTo>
                        <a:pt x="522706" y="244652"/>
                      </a:lnTo>
                      <a:lnTo>
                        <a:pt x="522274" y="243382"/>
                      </a:lnTo>
                      <a:lnTo>
                        <a:pt x="523176" y="242214"/>
                      </a:lnTo>
                      <a:lnTo>
                        <a:pt x="523189" y="238302"/>
                      </a:lnTo>
                      <a:lnTo>
                        <a:pt x="522706" y="238302"/>
                      </a:lnTo>
                      <a:lnTo>
                        <a:pt x="523125" y="239572"/>
                      </a:lnTo>
                      <a:lnTo>
                        <a:pt x="523176" y="242112"/>
                      </a:lnTo>
                      <a:lnTo>
                        <a:pt x="522058" y="242112"/>
                      </a:lnTo>
                      <a:lnTo>
                        <a:pt x="522706" y="240842"/>
                      </a:lnTo>
                      <a:lnTo>
                        <a:pt x="521423" y="239572"/>
                      </a:lnTo>
                      <a:lnTo>
                        <a:pt x="521639" y="239572"/>
                      </a:lnTo>
                      <a:lnTo>
                        <a:pt x="521208" y="238302"/>
                      </a:lnTo>
                      <a:lnTo>
                        <a:pt x="521284" y="237032"/>
                      </a:lnTo>
                      <a:lnTo>
                        <a:pt x="522274" y="235762"/>
                      </a:lnTo>
                      <a:lnTo>
                        <a:pt x="520992" y="234492"/>
                      </a:lnTo>
                      <a:lnTo>
                        <a:pt x="522135" y="234492"/>
                      </a:lnTo>
                      <a:lnTo>
                        <a:pt x="522135" y="233222"/>
                      </a:lnTo>
                      <a:lnTo>
                        <a:pt x="523405" y="231952"/>
                      </a:lnTo>
                      <a:lnTo>
                        <a:pt x="522414" y="229412"/>
                      </a:lnTo>
                      <a:lnTo>
                        <a:pt x="521347" y="228142"/>
                      </a:lnTo>
                      <a:lnTo>
                        <a:pt x="521208" y="226872"/>
                      </a:lnTo>
                      <a:lnTo>
                        <a:pt x="520496" y="226872"/>
                      </a:lnTo>
                      <a:lnTo>
                        <a:pt x="520712" y="225602"/>
                      </a:lnTo>
                      <a:lnTo>
                        <a:pt x="520001" y="224332"/>
                      </a:lnTo>
                      <a:lnTo>
                        <a:pt x="519671" y="224332"/>
                      </a:lnTo>
                      <a:lnTo>
                        <a:pt x="518960" y="225602"/>
                      </a:lnTo>
                      <a:lnTo>
                        <a:pt x="519176" y="226872"/>
                      </a:lnTo>
                      <a:lnTo>
                        <a:pt x="518464" y="226872"/>
                      </a:lnTo>
                      <a:lnTo>
                        <a:pt x="518325" y="228142"/>
                      </a:lnTo>
                      <a:lnTo>
                        <a:pt x="517258" y="229412"/>
                      </a:lnTo>
                      <a:lnTo>
                        <a:pt x="516267" y="231952"/>
                      </a:lnTo>
                      <a:lnTo>
                        <a:pt x="517537" y="233222"/>
                      </a:lnTo>
                      <a:lnTo>
                        <a:pt x="517537" y="234492"/>
                      </a:lnTo>
                      <a:lnTo>
                        <a:pt x="518680" y="234492"/>
                      </a:lnTo>
                      <a:lnTo>
                        <a:pt x="517398" y="235762"/>
                      </a:lnTo>
                      <a:lnTo>
                        <a:pt x="518388" y="237032"/>
                      </a:lnTo>
                      <a:lnTo>
                        <a:pt x="518464" y="238302"/>
                      </a:lnTo>
                      <a:lnTo>
                        <a:pt x="518045" y="239572"/>
                      </a:lnTo>
                      <a:lnTo>
                        <a:pt x="518248" y="239572"/>
                      </a:lnTo>
                      <a:lnTo>
                        <a:pt x="516978" y="240842"/>
                      </a:lnTo>
                      <a:lnTo>
                        <a:pt x="517613" y="242112"/>
                      </a:lnTo>
                      <a:lnTo>
                        <a:pt x="516407" y="242112"/>
                      </a:lnTo>
                      <a:lnTo>
                        <a:pt x="517398" y="243382"/>
                      </a:lnTo>
                      <a:lnTo>
                        <a:pt x="517042" y="244652"/>
                      </a:lnTo>
                      <a:lnTo>
                        <a:pt x="518109" y="244652"/>
                      </a:lnTo>
                      <a:lnTo>
                        <a:pt x="518248" y="245922"/>
                      </a:lnTo>
                      <a:lnTo>
                        <a:pt x="518109" y="247192"/>
                      </a:lnTo>
                      <a:lnTo>
                        <a:pt x="518109" y="248462"/>
                      </a:lnTo>
                      <a:lnTo>
                        <a:pt x="517537" y="248462"/>
                      </a:lnTo>
                      <a:lnTo>
                        <a:pt x="515696" y="249732"/>
                      </a:lnTo>
                      <a:lnTo>
                        <a:pt x="516191" y="249732"/>
                      </a:lnTo>
                      <a:lnTo>
                        <a:pt x="517042" y="253542"/>
                      </a:lnTo>
                      <a:lnTo>
                        <a:pt x="516343" y="253542"/>
                      </a:lnTo>
                      <a:lnTo>
                        <a:pt x="515531" y="254812"/>
                      </a:lnTo>
                      <a:lnTo>
                        <a:pt x="516686" y="256082"/>
                      </a:lnTo>
                      <a:lnTo>
                        <a:pt x="516318" y="257352"/>
                      </a:lnTo>
                      <a:lnTo>
                        <a:pt x="516318" y="259892"/>
                      </a:lnTo>
                      <a:lnTo>
                        <a:pt x="515137" y="259892"/>
                      </a:lnTo>
                      <a:lnTo>
                        <a:pt x="515912" y="261162"/>
                      </a:lnTo>
                      <a:lnTo>
                        <a:pt x="516026" y="264972"/>
                      </a:lnTo>
                      <a:lnTo>
                        <a:pt x="516356" y="266242"/>
                      </a:lnTo>
                      <a:lnTo>
                        <a:pt x="516597" y="266242"/>
                      </a:lnTo>
                      <a:lnTo>
                        <a:pt x="516597" y="267512"/>
                      </a:lnTo>
                      <a:lnTo>
                        <a:pt x="515734" y="267512"/>
                      </a:lnTo>
                      <a:lnTo>
                        <a:pt x="515162" y="266242"/>
                      </a:lnTo>
                      <a:lnTo>
                        <a:pt x="515035" y="264972"/>
                      </a:lnTo>
                      <a:lnTo>
                        <a:pt x="514769" y="263702"/>
                      </a:lnTo>
                      <a:lnTo>
                        <a:pt x="513461" y="263702"/>
                      </a:lnTo>
                      <a:lnTo>
                        <a:pt x="513537" y="261162"/>
                      </a:lnTo>
                      <a:lnTo>
                        <a:pt x="515315" y="261162"/>
                      </a:lnTo>
                      <a:lnTo>
                        <a:pt x="513664" y="258622"/>
                      </a:lnTo>
                      <a:lnTo>
                        <a:pt x="509206" y="258622"/>
                      </a:lnTo>
                      <a:lnTo>
                        <a:pt x="507555" y="261162"/>
                      </a:lnTo>
                      <a:lnTo>
                        <a:pt x="509346" y="261162"/>
                      </a:lnTo>
                      <a:lnTo>
                        <a:pt x="509409" y="263702"/>
                      </a:lnTo>
                      <a:lnTo>
                        <a:pt x="508114" y="263702"/>
                      </a:lnTo>
                      <a:lnTo>
                        <a:pt x="507555" y="266242"/>
                      </a:lnTo>
                      <a:lnTo>
                        <a:pt x="509346" y="267512"/>
                      </a:lnTo>
                      <a:lnTo>
                        <a:pt x="508660" y="267512"/>
                      </a:lnTo>
                      <a:lnTo>
                        <a:pt x="508736" y="271322"/>
                      </a:lnTo>
                      <a:lnTo>
                        <a:pt x="509092" y="271322"/>
                      </a:lnTo>
                      <a:lnTo>
                        <a:pt x="508660" y="272592"/>
                      </a:lnTo>
                      <a:lnTo>
                        <a:pt x="508825" y="277672"/>
                      </a:lnTo>
                      <a:lnTo>
                        <a:pt x="507428" y="277672"/>
                      </a:lnTo>
                      <a:lnTo>
                        <a:pt x="507428" y="282752"/>
                      </a:lnTo>
                      <a:lnTo>
                        <a:pt x="507885" y="282752"/>
                      </a:lnTo>
                      <a:lnTo>
                        <a:pt x="507885" y="285292"/>
                      </a:lnTo>
                      <a:lnTo>
                        <a:pt x="507022" y="285292"/>
                      </a:lnTo>
                      <a:lnTo>
                        <a:pt x="507022" y="299262"/>
                      </a:lnTo>
                      <a:lnTo>
                        <a:pt x="505815" y="299262"/>
                      </a:lnTo>
                      <a:lnTo>
                        <a:pt x="505815" y="300532"/>
                      </a:lnTo>
                      <a:lnTo>
                        <a:pt x="506984" y="300532"/>
                      </a:lnTo>
                      <a:lnTo>
                        <a:pt x="506984" y="301802"/>
                      </a:lnTo>
                      <a:lnTo>
                        <a:pt x="506145" y="301802"/>
                      </a:lnTo>
                      <a:lnTo>
                        <a:pt x="506145" y="303072"/>
                      </a:lnTo>
                      <a:lnTo>
                        <a:pt x="506564" y="303072"/>
                      </a:lnTo>
                      <a:lnTo>
                        <a:pt x="507695" y="304342"/>
                      </a:lnTo>
                      <a:lnTo>
                        <a:pt x="507695" y="308152"/>
                      </a:lnTo>
                      <a:lnTo>
                        <a:pt x="509143" y="310692"/>
                      </a:lnTo>
                      <a:lnTo>
                        <a:pt x="509143" y="314502"/>
                      </a:lnTo>
                      <a:lnTo>
                        <a:pt x="507403" y="314502"/>
                      </a:lnTo>
                      <a:lnTo>
                        <a:pt x="507403" y="315772"/>
                      </a:lnTo>
                      <a:lnTo>
                        <a:pt x="507974" y="315772"/>
                      </a:lnTo>
                      <a:lnTo>
                        <a:pt x="507974" y="317042"/>
                      </a:lnTo>
                      <a:lnTo>
                        <a:pt x="509117" y="318312"/>
                      </a:lnTo>
                      <a:lnTo>
                        <a:pt x="509117" y="348792"/>
                      </a:lnTo>
                      <a:lnTo>
                        <a:pt x="507771" y="347522"/>
                      </a:lnTo>
                      <a:lnTo>
                        <a:pt x="506818" y="348792"/>
                      </a:lnTo>
                      <a:lnTo>
                        <a:pt x="505879" y="347522"/>
                      </a:lnTo>
                      <a:lnTo>
                        <a:pt x="503720" y="348792"/>
                      </a:lnTo>
                      <a:lnTo>
                        <a:pt x="503516" y="348792"/>
                      </a:lnTo>
                      <a:lnTo>
                        <a:pt x="503516" y="351332"/>
                      </a:lnTo>
                      <a:lnTo>
                        <a:pt x="502056" y="351332"/>
                      </a:lnTo>
                      <a:lnTo>
                        <a:pt x="502056" y="352602"/>
                      </a:lnTo>
                      <a:lnTo>
                        <a:pt x="503021" y="352602"/>
                      </a:lnTo>
                      <a:lnTo>
                        <a:pt x="503021" y="353872"/>
                      </a:lnTo>
                      <a:lnTo>
                        <a:pt x="502729" y="353872"/>
                      </a:lnTo>
                      <a:lnTo>
                        <a:pt x="502729" y="360222"/>
                      </a:lnTo>
                      <a:lnTo>
                        <a:pt x="502272" y="360222"/>
                      </a:lnTo>
                      <a:lnTo>
                        <a:pt x="502272" y="361492"/>
                      </a:lnTo>
                      <a:lnTo>
                        <a:pt x="502056" y="361492"/>
                      </a:lnTo>
                      <a:lnTo>
                        <a:pt x="502056" y="362762"/>
                      </a:lnTo>
                      <a:lnTo>
                        <a:pt x="502183" y="362762"/>
                      </a:lnTo>
                      <a:lnTo>
                        <a:pt x="502221" y="364032"/>
                      </a:lnTo>
                      <a:lnTo>
                        <a:pt x="501065" y="364032"/>
                      </a:lnTo>
                      <a:lnTo>
                        <a:pt x="501065" y="365302"/>
                      </a:lnTo>
                      <a:lnTo>
                        <a:pt x="500430" y="365302"/>
                      </a:lnTo>
                      <a:lnTo>
                        <a:pt x="500430" y="369112"/>
                      </a:lnTo>
                      <a:lnTo>
                        <a:pt x="499592" y="370382"/>
                      </a:lnTo>
                      <a:lnTo>
                        <a:pt x="499592" y="371652"/>
                      </a:lnTo>
                      <a:lnTo>
                        <a:pt x="490956" y="374192"/>
                      </a:lnTo>
                      <a:lnTo>
                        <a:pt x="490956" y="371652"/>
                      </a:lnTo>
                      <a:lnTo>
                        <a:pt x="490321" y="371652"/>
                      </a:lnTo>
                      <a:lnTo>
                        <a:pt x="490232" y="370382"/>
                      </a:lnTo>
                      <a:lnTo>
                        <a:pt x="484733" y="370382"/>
                      </a:lnTo>
                      <a:lnTo>
                        <a:pt x="484733" y="371652"/>
                      </a:lnTo>
                      <a:lnTo>
                        <a:pt x="484098" y="371652"/>
                      </a:lnTo>
                      <a:lnTo>
                        <a:pt x="484098" y="375462"/>
                      </a:lnTo>
                      <a:lnTo>
                        <a:pt x="483260" y="375462"/>
                      </a:lnTo>
                      <a:lnTo>
                        <a:pt x="483260" y="393242"/>
                      </a:lnTo>
                      <a:lnTo>
                        <a:pt x="482066" y="391972"/>
                      </a:lnTo>
                      <a:lnTo>
                        <a:pt x="482892" y="391972"/>
                      </a:lnTo>
                      <a:lnTo>
                        <a:pt x="481990" y="390702"/>
                      </a:lnTo>
                      <a:lnTo>
                        <a:pt x="480936" y="390702"/>
                      </a:lnTo>
                      <a:lnTo>
                        <a:pt x="480047" y="391972"/>
                      </a:lnTo>
                      <a:lnTo>
                        <a:pt x="480872" y="391972"/>
                      </a:lnTo>
                      <a:lnTo>
                        <a:pt x="479234" y="393242"/>
                      </a:lnTo>
                      <a:lnTo>
                        <a:pt x="477926" y="391972"/>
                      </a:lnTo>
                      <a:lnTo>
                        <a:pt x="476707" y="395782"/>
                      </a:lnTo>
                      <a:lnTo>
                        <a:pt x="478205" y="397052"/>
                      </a:lnTo>
                      <a:lnTo>
                        <a:pt x="478205" y="398322"/>
                      </a:lnTo>
                      <a:lnTo>
                        <a:pt x="479094" y="399592"/>
                      </a:lnTo>
                      <a:lnTo>
                        <a:pt x="477596" y="399592"/>
                      </a:lnTo>
                      <a:lnTo>
                        <a:pt x="475068" y="400862"/>
                      </a:lnTo>
                      <a:lnTo>
                        <a:pt x="474116" y="404672"/>
                      </a:lnTo>
                      <a:lnTo>
                        <a:pt x="474586" y="405942"/>
                      </a:lnTo>
                      <a:lnTo>
                        <a:pt x="472948" y="407212"/>
                      </a:lnTo>
                      <a:lnTo>
                        <a:pt x="473011" y="409752"/>
                      </a:lnTo>
                      <a:lnTo>
                        <a:pt x="473837" y="411022"/>
                      </a:lnTo>
                      <a:lnTo>
                        <a:pt x="474675" y="412445"/>
                      </a:lnTo>
                      <a:lnTo>
                        <a:pt x="474865" y="413562"/>
                      </a:lnTo>
                      <a:lnTo>
                        <a:pt x="472706" y="412445"/>
                      </a:lnTo>
                      <a:lnTo>
                        <a:pt x="472363" y="412445"/>
                      </a:lnTo>
                      <a:lnTo>
                        <a:pt x="471271" y="416255"/>
                      </a:lnTo>
                      <a:lnTo>
                        <a:pt x="472960" y="416255"/>
                      </a:lnTo>
                      <a:lnTo>
                        <a:pt x="474040" y="418642"/>
                      </a:lnTo>
                      <a:lnTo>
                        <a:pt x="472808" y="419912"/>
                      </a:lnTo>
                      <a:lnTo>
                        <a:pt x="472808" y="421182"/>
                      </a:lnTo>
                      <a:lnTo>
                        <a:pt x="474319" y="422452"/>
                      </a:lnTo>
                      <a:lnTo>
                        <a:pt x="473570" y="423722"/>
                      </a:lnTo>
                      <a:lnTo>
                        <a:pt x="472782" y="426262"/>
                      </a:lnTo>
                      <a:lnTo>
                        <a:pt x="471970" y="426262"/>
                      </a:lnTo>
                      <a:lnTo>
                        <a:pt x="472478" y="428802"/>
                      </a:lnTo>
                      <a:lnTo>
                        <a:pt x="470585" y="428802"/>
                      </a:lnTo>
                      <a:lnTo>
                        <a:pt x="470585" y="430072"/>
                      </a:lnTo>
                      <a:lnTo>
                        <a:pt x="469303" y="430072"/>
                      </a:lnTo>
                      <a:lnTo>
                        <a:pt x="469303" y="436422"/>
                      </a:lnTo>
                      <a:lnTo>
                        <a:pt x="415886" y="436422"/>
                      </a:lnTo>
                      <a:lnTo>
                        <a:pt x="415798" y="431342"/>
                      </a:lnTo>
                      <a:lnTo>
                        <a:pt x="409143" y="431342"/>
                      </a:lnTo>
                      <a:lnTo>
                        <a:pt x="409041" y="436422"/>
                      </a:lnTo>
                      <a:lnTo>
                        <a:pt x="407631" y="436422"/>
                      </a:lnTo>
                      <a:lnTo>
                        <a:pt x="407631" y="437692"/>
                      </a:lnTo>
                      <a:lnTo>
                        <a:pt x="408127" y="437692"/>
                      </a:lnTo>
                      <a:lnTo>
                        <a:pt x="408127" y="438962"/>
                      </a:lnTo>
                      <a:lnTo>
                        <a:pt x="409041" y="440232"/>
                      </a:lnTo>
                      <a:lnTo>
                        <a:pt x="409041" y="442772"/>
                      </a:lnTo>
                      <a:lnTo>
                        <a:pt x="408470" y="442772"/>
                      </a:lnTo>
                      <a:lnTo>
                        <a:pt x="408470" y="444042"/>
                      </a:lnTo>
                      <a:lnTo>
                        <a:pt x="408076" y="444042"/>
                      </a:lnTo>
                      <a:lnTo>
                        <a:pt x="408076" y="445312"/>
                      </a:lnTo>
                      <a:lnTo>
                        <a:pt x="403542" y="445312"/>
                      </a:lnTo>
                      <a:lnTo>
                        <a:pt x="403542" y="446582"/>
                      </a:lnTo>
                      <a:lnTo>
                        <a:pt x="403974" y="446582"/>
                      </a:lnTo>
                      <a:lnTo>
                        <a:pt x="408076" y="450392"/>
                      </a:lnTo>
                      <a:lnTo>
                        <a:pt x="408076" y="459282"/>
                      </a:lnTo>
                      <a:lnTo>
                        <a:pt x="406920" y="459282"/>
                      </a:lnTo>
                      <a:lnTo>
                        <a:pt x="406920" y="460552"/>
                      </a:lnTo>
                      <a:lnTo>
                        <a:pt x="407974" y="461822"/>
                      </a:lnTo>
                      <a:lnTo>
                        <a:pt x="407479" y="461822"/>
                      </a:lnTo>
                      <a:lnTo>
                        <a:pt x="407479" y="463092"/>
                      </a:lnTo>
                      <a:lnTo>
                        <a:pt x="407860" y="463092"/>
                      </a:lnTo>
                      <a:lnTo>
                        <a:pt x="407860" y="465632"/>
                      </a:lnTo>
                      <a:lnTo>
                        <a:pt x="407352" y="465632"/>
                      </a:lnTo>
                      <a:lnTo>
                        <a:pt x="408076" y="466902"/>
                      </a:lnTo>
                      <a:lnTo>
                        <a:pt x="408076" y="477062"/>
                      </a:lnTo>
                      <a:lnTo>
                        <a:pt x="403504" y="477062"/>
                      </a:lnTo>
                      <a:lnTo>
                        <a:pt x="403504" y="479602"/>
                      </a:lnTo>
                      <a:lnTo>
                        <a:pt x="398792" y="479602"/>
                      </a:lnTo>
                      <a:lnTo>
                        <a:pt x="398792" y="478332"/>
                      </a:lnTo>
                      <a:lnTo>
                        <a:pt x="395871" y="478332"/>
                      </a:lnTo>
                      <a:lnTo>
                        <a:pt x="395871" y="479602"/>
                      </a:lnTo>
                      <a:lnTo>
                        <a:pt x="387870" y="479602"/>
                      </a:lnTo>
                      <a:lnTo>
                        <a:pt x="387870" y="478332"/>
                      </a:lnTo>
                      <a:lnTo>
                        <a:pt x="384949" y="478332"/>
                      </a:lnTo>
                      <a:lnTo>
                        <a:pt x="384949" y="479602"/>
                      </a:lnTo>
                      <a:lnTo>
                        <a:pt x="379158" y="479602"/>
                      </a:lnTo>
                      <a:lnTo>
                        <a:pt x="379158" y="477062"/>
                      </a:lnTo>
                      <a:lnTo>
                        <a:pt x="379780" y="477062"/>
                      </a:lnTo>
                      <a:lnTo>
                        <a:pt x="379780" y="475792"/>
                      </a:lnTo>
                      <a:lnTo>
                        <a:pt x="376262" y="475792"/>
                      </a:lnTo>
                      <a:lnTo>
                        <a:pt x="376262" y="474522"/>
                      </a:lnTo>
                      <a:lnTo>
                        <a:pt x="377520" y="474522"/>
                      </a:lnTo>
                      <a:lnTo>
                        <a:pt x="377520" y="473252"/>
                      </a:lnTo>
                      <a:lnTo>
                        <a:pt x="376262" y="473252"/>
                      </a:lnTo>
                      <a:lnTo>
                        <a:pt x="376262" y="470712"/>
                      </a:lnTo>
                      <a:lnTo>
                        <a:pt x="377088" y="470712"/>
                      </a:lnTo>
                      <a:lnTo>
                        <a:pt x="377088" y="469442"/>
                      </a:lnTo>
                      <a:lnTo>
                        <a:pt x="375793" y="469442"/>
                      </a:lnTo>
                      <a:lnTo>
                        <a:pt x="376034" y="468172"/>
                      </a:lnTo>
                      <a:lnTo>
                        <a:pt x="375970" y="468020"/>
                      </a:lnTo>
                      <a:lnTo>
                        <a:pt x="377063" y="466902"/>
                      </a:lnTo>
                      <a:lnTo>
                        <a:pt x="375996" y="466902"/>
                      </a:lnTo>
                      <a:lnTo>
                        <a:pt x="375920" y="465632"/>
                      </a:lnTo>
                      <a:lnTo>
                        <a:pt x="376161" y="465632"/>
                      </a:lnTo>
                      <a:lnTo>
                        <a:pt x="376135" y="463092"/>
                      </a:lnTo>
                      <a:lnTo>
                        <a:pt x="375945" y="463092"/>
                      </a:lnTo>
                      <a:lnTo>
                        <a:pt x="376262" y="461822"/>
                      </a:lnTo>
                      <a:lnTo>
                        <a:pt x="376275" y="460552"/>
                      </a:lnTo>
                      <a:lnTo>
                        <a:pt x="375818" y="460552"/>
                      </a:lnTo>
                      <a:lnTo>
                        <a:pt x="375818" y="468172"/>
                      </a:lnTo>
                      <a:lnTo>
                        <a:pt x="375437" y="466902"/>
                      </a:lnTo>
                      <a:lnTo>
                        <a:pt x="375780" y="468020"/>
                      </a:lnTo>
                      <a:lnTo>
                        <a:pt x="375818" y="468172"/>
                      </a:lnTo>
                      <a:lnTo>
                        <a:pt x="375818" y="460552"/>
                      </a:lnTo>
                      <a:lnTo>
                        <a:pt x="375691" y="459282"/>
                      </a:lnTo>
                      <a:lnTo>
                        <a:pt x="376529" y="459282"/>
                      </a:lnTo>
                      <a:lnTo>
                        <a:pt x="377304" y="458012"/>
                      </a:lnTo>
                      <a:lnTo>
                        <a:pt x="376872" y="458012"/>
                      </a:lnTo>
                      <a:lnTo>
                        <a:pt x="376516" y="456742"/>
                      </a:lnTo>
                      <a:lnTo>
                        <a:pt x="376529" y="455472"/>
                      </a:lnTo>
                      <a:lnTo>
                        <a:pt x="375208" y="455472"/>
                      </a:lnTo>
                      <a:lnTo>
                        <a:pt x="375081" y="454202"/>
                      </a:lnTo>
                      <a:lnTo>
                        <a:pt x="374688" y="454202"/>
                      </a:lnTo>
                      <a:lnTo>
                        <a:pt x="374103" y="455472"/>
                      </a:lnTo>
                      <a:lnTo>
                        <a:pt x="373583" y="455472"/>
                      </a:lnTo>
                      <a:lnTo>
                        <a:pt x="373583" y="450392"/>
                      </a:lnTo>
                      <a:lnTo>
                        <a:pt x="374396" y="450392"/>
                      </a:lnTo>
                      <a:lnTo>
                        <a:pt x="374396" y="449122"/>
                      </a:lnTo>
                      <a:lnTo>
                        <a:pt x="374967" y="449122"/>
                      </a:lnTo>
                      <a:lnTo>
                        <a:pt x="374396" y="447852"/>
                      </a:lnTo>
                      <a:lnTo>
                        <a:pt x="373583" y="447852"/>
                      </a:lnTo>
                      <a:lnTo>
                        <a:pt x="373583" y="444042"/>
                      </a:lnTo>
                      <a:lnTo>
                        <a:pt x="376910" y="441502"/>
                      </a:lnTo>
                      <a:lnTo>
                        <a:pt x="376910" y="438962"/>
                      </a:lnTo>
                      <a:lnTo>
                        <a:pt x="377774" y="437692"/>
                      </a:lnTo>
                      <a:lnTo>
                        <a:pt x="378345" y="436422"/>
                      </a:lnTo>
                      <a:lnTo>
                        <a:pt x="377774" y="435152"/>
                      </a:lnTo>
                      <a:lnTo>
                        <a:pt x="373519" y="433882"/>
                      </a:lnTo>
                      <a:lnTo>
                        <a:pt x="373519" y="431342"/>
                      </a:lnTo>
                      <a:lnTo>
                        <a:pt x="374472" y="430072"/>
                      </a:lnTo>
                      <a:lnTo>
                        <a:pt x="373392" y="427532"/>
                      </a:lnTo>
                      <a:lnTo>
                        <a:pt x="372872" y="427532"/>
                      </a:lnTo>
                      <a:lnTo>
                        <a:pt x="372872" y="419912"/>
                      </a:lnTo>
                      <a:lnTo>
                        <a:pt x="372872" y="402132"/>
                      </a:lnTo>
                      <a:lnTo>
                        <a:pt x="373964" y="400862"/>
                      </a:lnTo>
                      <a:lnTo>
                        <a:pt x="374548" y="399592"/>
                      </a:lnTo>
                      <a:lnTo>
                        <a:pt x="373964" y="398322"/>
                      </a:lnTo>
                      <a:lnTo>
                        <a:pt x="372427" y="398322"/>
                      </a:lnTo>
                      <a:lnTo>
                        <a:pt x="372427" y="397052"/>
                      </a:lnTo>
                      <a:lnTo>
                        <a:pt x="373011" y="397052"/>
                      </a:lnTo>
                      <a:lnTo>
                        <a:pt x="372427" y="395782"/>
                      </a:lnTo>
                      <a:lnTo>
                        <a:pt x="372402" y="394512"/>
                      </a:lnTo>
                      <a:lnTo>
                        <a:pt x="314223" y="394512"/>
                      </a:lnTo>
                      <a:lnTo>
                        <a:pt x="313588" y="394512"/>
                      </a:lnTo>
                      <a:lnTo>
                        <a:pt x="313524" y="395782"/>
                      </a:lnTo>
                      <a:lnTo>
                        <a:pt x="314312" y="395782"/>
                      </a:lnTo>
                      <a:lnTo>
                        <a:pt x="314807" y="397052"/>
                      </a:lnTo>
                      <a:lnTo>
                        <a:pt x="314007" y="397052"/>
                      </a:lnTo>
                      <a:lnTo>
                        <a:pt x="314782" y="398322"/>
                      </a:lnTo>
                      <a:lnTo>
                        <a:pt x="314871" y="399592"/>
                      </a:lnTo>
                      <a:lnTo>
                        <a:pt x="314083" y="398322"/>
                      </a:lnTo>
                      <a:lnTo>
                        <a:pt x="311556" y="398322"/>
                      </a:lnTo>
                      <a:lnTo>
                        <a:pt x="311340" y="399592"/>
                      </a:lnTo>
                      <a:lnTo>
                        <a:pt x="312318" y="400862"/>
                      </a:lnTo>
                      <a:lnTo>
                        <a:pt x="311556" y="400862"/>
                      </a:lnTo>
                      <a:lnTo>
                        <a:pt x="310464" y="402132"/>
                      </a:lnTo>
                      <a:lnTo>
                        <a:pt x="310896" y="403402"/>
                      </a:lnTo>
                      <a:lnTo>
                        <a:pt x="311391" y="403402"/>
                      </a:lnTo>
                      <a:lnTo>
                        <a:pt x="311581" y="404672"/>
                      </a:lnTo>
                      <a:lnTo>
                        <a:pt x="311340" y="405942"/>
                      </a:lnTo>
                      <a:lnTo>
                        <a:pt x="310794" y="405942"/>
                      </a:lnTo>
                      <a:lnTo>
                        <a:pt x="310222" y="407212"/>
                      </a:lnTo>
                      <a:lnTo>
                        <a:pt x="310578" y="407212"/>
                      </a:lnTo>
                      <a:lnTo>
                        <a:pt x="310870" y="408482"/>
                      </a:lnTo>
                      <a:lnTo>
                        <a:pt x="310388" y="409752"/>
                      </a:lnTo>
                      <a:lnTo>
                        <a:pt x="310730" y="409752"/>
                      </a:lnTo>
                      <a:lnTo>
                        <a:pt x="310413" y="411022"/>
                      </a:lnTo>
                      <a:lnTo>
                        <a:pt x="310654" y="411022"/>
                      </a:lnTo>
                      <a:lnTo>
                        <a:pt x="310908" y="412292"/>
                      </a:lnTo>
                      <a:lnTo>
                        <a:pt x="308813" y="411022"/>
                      </a:lnTo>
                      <a:lnTo>
                        <a:pt x="308813" y="412445"/>
                      </a:lnTo>
                      <a:lnTo>
                        <a:pt x="308813" y="419912"/>
                      </a:lnTo>
                      <a:lnTo>
                        <a:pt x="308114" y="419912"/>
                      </a:lnTo>
                      <a:lnTo>
                        <a:pt x="308749" y="418744"/>
                      </a:lnTo>
                      <a:lnTo>
                        <a:pt x="308813" y="419912"/>
                      </a:lnTo>
                      <a:lnTo>
                        <a:pt x="308813" y="412445"/>
                      </a:lnTo>
                      <a:lnTo>
                        <a:pt x="308749" y="418642"/>
                      </a:lnTo>
                      <a:lnTo>
                        <a:pt x="308292" y="418642"/>
                      </a:lnTo>
                      <a:lnTo>
                        <a:pt x="308368" y="417372"/>
                      </a:lnTo>
                      <a:lnTo>
                        <a:pt x="308698" y="417372"/>
                      </a:lnTo>
                      <a:lnTo>
                        <a:pt x="308749" y="418642"/>
                      </a:lnTo>
                      <a:lnTo>
                        <a:pt x="308749" y="412445"/>
                      </a:lnTo>
                      <a:lnTo>
                        <a:pt x="306692" y="412445"/>
                      </a:lnTo>
                      <a:lnTo>
                        <a:pt x="306692" y="413677"/>
                      </a:lnTo>
                      <a:lnTo>
                        <a:pt x="306539" y="413905"/>
                      </a:lnTo>
                      <a:lnTo>
                        <a:pt x="306539" y="418642"/>
                      </a:lnTo>
                      <a:lnTo>
                        <a:pt x="305460" y="419912"/>
                      </a:lnTo>
                      <a:lnTo>
                        <a:pt x="304571" y="419912"/>
                      </a:lnTo>
                      <a:lnTo>
                        <a:pt x="305130" y="418642"/>
                      </a:lnTo>
                      <a:lnTo>
                        <a:pt x="305993" y="418642"/>
                      </a:lnTo>
                      <a:lnTo>
                        <a:pt x="306539" y="418642"/>
                      </a:lnTo>
                      <a:lnTo>
                        <a:pt x="306539" y="413905"/>
                      </a:lnTo>
                      <a:lnTo>
                        <a:pt x="305892" y="414832"/>
                      </a:lnTo>
                      <a:lnTo>
                        <a:pt x="304723" y="414832"/>
                      </a:lnTo>
                      <a:lnTo>
                        <a:pt x="304901" y="413677"/>
                      </a:lnTo>
                      <a:lnTo>
                        <a:pt x="305638" y="413677"/>
                      </a:lnTo>
                      <a:lnTo>
                        <a:pt x="306692" y="413677"/>
                      </a:lnTo>
                      <a:lnTo>
                        <a:pt x="306692" y="412445"/>
                      </a:lnTo>
                      <a:lnTo>
                        <a:pt x="306552" y="412445"/>
                      </a:lnTo>
                      <a:lnTo>
                        <a:pt x="305574" y="411022"/>
                      </a:lnTo>
                      <a:lnTo>
                        <a:pt x="304520" y="411022"/>
                      </a:lnTo>
                      <a:lnTo>
                        <a:pt x="303758" y="409752"/>
                      </a:lnTo>
                      <a:lnTo>
                        <a:pt x="304431" y="409752"/>
                      </a:lnTo>
                      <a:lnTo>
                        <a:pt x="304393" y="408482"/>
                      </a:lnTo>
                      <a:lnTo>
                        <a:pt x="302539" y="408482"/>
                      </a:lnTo>
                      <a:lnTo>
                        <a:pt x="302399" y="409752"/>
                      </a:lnTo>
                      <a:lnTo>
                        <a:pt x="302806" y="411022"/>
                      </a:lnTo>
                      <a:lnTo>
                        <a:pt x="302336" y="411022"/>
                      </a:lnTo>
                      <a:lnTo>
                        <a:pt x="302336" y="414832"/>
                      </a:lnTo>
                      <a:lnTo>
                        <a:pt x="302133" y="414832"/>
                      </a:lnTo>
                      <a:lnTo>
                        <a:pt x="302133" y="416255"/>
                      </a:lnTo>
                      <a:lnTo>
                        <a:pt x="300736" y="416255"/>
                      </a:lnTo>
                      <a:lnTo>
                        <a:pt x="301269" y="417372"/>
                      </a:lnTo>
                      <a:lnTo>
                        <a:pt x="300939" y="417372"/>
                      </a:lnTo>
                      <a:lnTo>
                        <a:pt x="300609" y="418642"/>
                      </a:lnTo>
                      <a:lnTo>
                        <a:pt x="299504" y="417372"/>
                      </a:lnTo>
                      <a:lnTo>
                        <a:pt x="299148" y="416255"/>
                      </a:lnTo>
                      <a:lnTo>
                        <a:pt x="298945" y="417372"/>
                      </a:lnTo>
                      <a:lnTo>
                        <a:pt x="297865" y="417372"/>
                      </a:lnTo>
                      <a:lnTo>
                        <a:pt x="298551" y="418642"/>
                      </a:lnTo>
                      <a:lnTo>
                        <a:pt x="297865" y="418642"/>
                      </a:lnTo>
                      <a:lnTo>
                        <a:pt x="297865" y="417372"/>
                      </a:lnTo>
                      <a:lnTo>
                        <a:pt x="297865" y="416255"/>
                      </a:lnTo>
                      <a:lnTo>
                        <a:pt x="299085" y="416255"/>
                      </a:lnTo>
                      <a:lnTo>
                        <a:pt x="299262" y="416255"/>
                      </a:lnTo>
                      <a:lnTo>
                        <a:pt x="299554" y="416255"/>
                      </a:lnTo>
                      <a:lnTo>
                        <a:pt x="300393" y="414832"/>
                      </a:lnTo>
                      <a:lnTo>
                        <a:pt x="299224" y="416102"/>
                      </a:lnTo>
                      <a:lnTo>
                        <a:pt x="298970" y="414832"/>
                      </a:lnTo>
                      <a:lnTo>
                        <a:pt x="300393" y="414832"/>
                      </a:lnTo>
                      <a:lnTo>
                        <a:pt x="302133" y="416255"/>
                      </a:lnTo>
                      <a:lnTo>
                        <a:pt x="302133" y="414832"/>
                      </a:lnTo>
                      <a:lnTo>
                        <a:pt x="301040" y="414832"/>
                      </a:lnTo>
                      <a:lnTo>
                        <a:pt x="300253" y="413677"/>
                      </a:lnTo>
                      <a:lnTo>
                        <a:pt x="302221" y="413677"/>
                      </a:lnTo>
                      <a:lnTo>
                        <a:pt x="302336" y="414832"/>
                      </a:lnTo>
                      <a:lnTo>
                        <a:pt x="302336" y="411022"/>
                      </a:lnTo>
                      <a:lnTo>
                        <a:pt x="302209" y="411022"/>
                      </a:lnTo>
                      <a:lnTo>
                        <a:pt x="302209" y="413626"/>
                      </a:lnTo>
                      <a:lnTo>
                        <a:pt x="301459" y="412445"/>
                      </a:lnTo>
                      <a:lnTo>
                        <a:pt x="302183" y="412445"/>
                      </a:lnTo>
                      <a:lnTo>
                        <a:pt x="302209" y="413626"/>
                      </a:lnTo>
                      <a:lnTo>
                        <a:pt x="302209" y="411022"/>
                      </a:lnTo>
                      <a:lnTo>
                        <a:pt x="300494" y="411022"/>
                      </a:lnTo>
                      <a:lnTo>
                        <a:pt x="300202" y="412292"/>
                      </a:lnTo>
                      <a:lnTo>
                        <a:pt x="299326" y="411022"/>
                      </a:lnTo>
                      <a:lnTo>
                        <a:pt x="297865" y="411022"/>
                      </a:lnTo>
                      <a:lnTo>
                        <a:pt x="297865" y="409752"/>
                      </a:lnTo>
                      <a:lnTo>
                        <a:pt x="293865" y="409752"/>
                      </a:lnTo>
                      <a:lnTo>
                        <a:pt x="293865" y="416255"/>
                      </a:lnTo>
                      <a:lnTo>
                        <a:pt x="293611" y="414832"/>
                      </a:lnTo>
                      <a:lnTo>
                        <a:pt x="293776" y="413677"/>
                      </a:lnTo>
                      <a:lnTo>
                        <a:pt x="293611" y="414832"/>
                      </a:lnTo>
                      <a:lnTo>
                        <a:pt x="293865" y="416255"/>
                      </a:lnTo>
                      <a:lnTo>
                        <a:pt x="293865" y="409752"/>
                      </a:lnTo>
                      <a:lnTo>
                        <a:pt x="293446" y="409752"/>
                      </a:lnTo>
                      <a:lnTo>
                        <a:pt x="293141" y="410197"/>
                      </a:lnTo>
                      <a:lnTo>
                        <a:pt x="293141" y="414832"/>
                      </a:lnTo>
                      <a:lnTo>
                        <a:pt x="292468" y="413677"/>
                      </a:lnTo>
                      <a:lnTo>
                        <a:pt x="293141" y="414832"/>
                      </a:lnTo>
                      <a:lnTo>
                        <a:pt x="293141" y="410197"/>
                      </a:lnTo>
                      <a:lnTo>
                        <a:pt x="292760" y="410743"/>
                      </a:lnTo>
                      <a:lnTo>
                        <a:pt x="292760" y="412445"/>
                      </a:lnTo>
                      <a:lnTo>
                        <a:pt x="292519" y="412445"/>
                      </a:lnTo>
                      <a:lnTo>
                        <a:pt x="291668" y="413677"/>
                      </a:lnTo>
                      <a:lnTo>
                        <a:pt x="291007" y="413677"/>
                      </a:lnTo>
                      <a:lnTo>
                        <a:pt x="290817" y="412445"/>
                      </a:lnTo>
                      <a:lnTo>
                        <a:pt x="290766" y="411022"/>
                      </a:lnTo>
                      <a:lnTo>
                        <a:pt x="291503" y="411022"/>
                      </a:lnTo>
                      <a:lnTo>
                        <a:pt x="292760" y="412445"/>
                      </a:lnTo>
                      <a:lnTo>
                        <a:pt x="292760" y="410743"/>
                      </a:lnTo>
                      <a:lnTo>
                        <a:pt x="292557" y="411022"/>
                      </a:lnTo>
                      <a:lnTo>
                        <a:pt x="292277" y="409752"/>
                      </a:lnTo>
                      <a:lnTo>
                        <a:pt x="290728" y="409752"/>
                      </a:lnTo>
                      <a:lnTo>
                        <a:pt x="290106" y="408482"/>
                      </a:lnTo>
                      <a:lnTo>
                        <a:pt x="289610" y="408482"/>
                      </a:lnTo>
                      <a:lnTo>
                        <a:pt x="290245" y="407212"/>
                      </a:lnTo>
                      <a:lnTo>
                        <a:pt x="290106" y="405942"/>
                      </a:lnTo>
                      <a:lnTo>
                        <a:pt x="288531" y="405942"/>
                      </a:lnTo>
                      <a:lnTo>
                        <a:pt x="288353" y="407212"/>
                      </a:lnTo>
                      <a:lnTo>
                        <a:pt x="289140" y="408482"/>
                      </a:lnTo>
                      <a:lnTo>
                        <a:pt x="287909" y="408482"/>
                      </a:lnTo>
                      <a:lnTo>
                        <a:pt x="287883" y="409752"/>
                      </a:lnTo>
                      <a:lnTo>
                        <a:pt x="287655" y="409752"/>
                      </a:lnTo>
                      <a:lnTo>
                        <a:pt x="288036" y="411022"/>
                      </a:lnTo>
                      <a:lnTo>
                        <a:pt x="287870" y="411022"/>
                      </a:lnTo>
                      <a:lnTo>
                        <a:pt x="287921" y="412445"/>
                      </a:lnTo>
                      <a:lnTo>
                        <a:pt x="287680" y="412445"/>
                      </a:lnTo>
                      <a:lnTo>
                        <a:pt x="287616" y="413677"/>
                      </a:lnTo>
                      <a:lnTo>
                        <a:pt x="287350" y="413677"/>
                      </a:lnTo>
                      <a:lnTo>
                        <a:pt x="287121" y="412991"/>
                      </a:lnTo>
                      <a:lnTo>
                        <a:pt x="287121" y="414832"/>
                      </a:lnTo>
                      <a:lnTo>
                        <a:pt x="286753" y="416255"/>
                      </a:lnTo>
                      <a:lnTo>
                        <a:pt x="286385" y="416255"/>
                      </a:lnTo>
                      <a:lnTo>
                        <a:pt x="285419" y="416255"/>
                      </a:lnTo>
                      <a:lnTo>
                        <a:pt x="284873" y="414832"/>
                      </a:lnTo>
                      <a:lnTo>
                        <a:pt x="285991" y="414832"/>
                      </a:lnTo>
                      <a:lnTo>
                        <a:pt x="285546" y="413677"/>
                      </a:lnTo>
                      <a:lnTo>
                        <a:pt x="284937" y="413677"/>
                      </a:lnTo>
                      <a:lnTo>
                        <a:pt x="285788" y="412445"/>
                      </a:lnTo>
                      <a:lnTo>
                        <a:pt x="285940" y="412445"/>
                      </a:lnTo>
                      <a:lnTo>
                        <a:pt x="286296" y="413677"/>
                      </a:lnTo>
                      <a:lnTo>
                        <a:pt x="286016" y="413677"/>
                      </a:lnTo>
                      <a:lnTo>
                        <a:pt x="285991" y="414832"/>
                      </a:lnTo>
                      <a:lnTo>
                        <a:pt x="287121" y="414832"/>
                      </a:lnTo>
                      <a:lnTo>
                        <a:pt x="287121" y="412991"/>
                      </a:lnTo>
                      <a:lnTo>
                        <a:pt x="286943" y="412445"/>
                      </a:lnTo>
                      <a:lnTo>
                        <a:pt x="286016" y="411022"/>
                      </a:lnTo>
                      <a:lnTo>
                        <a:pt x="287147" y="411022"/>
                      </a:lnTo>
                      <a:lnTo>
                        <a:pt x="287210" y="409752"/>
                      </a:lnTo>
                      <a:lnTo>
                        <a:pt x="283718" y="409752"/>
                      </a:lnTo>
                      <a:lnTo>
                        <a:pt x="283718" y="408482"/>
                      </a:lnTo>
                      <a:lnTo>
                        <a:pt x="280365" y="407212"/>
                      </a:lnTo>
                      <a:lnTo>
                        <a:pt x="280365" y="408482"/>
                      </a:lnTo>
                      <a:lnTo>
                        <a:pt x="278307" y="408482"/>
                      </a:lnTo>
                      <a:lnTo>
                        <a:pt x="278307" y="409752"/>
                      </a:lnTo>
                      <a:lnTo>
                        <a:pt x="277431" y="411022"/>
                      </a:lnTo>
                      <a:lnTo>
                        <a:pt x="276275" y="411022"/>
                      </a:lnTo>
                      <a:lnTo>
                        <a:pt x="276453" y="409752"/>
                      </a:lnTo>
                      <a:lnTo>
                        <a:pt x="277177" y="409752"/>
                      </a:lnTo>
                      <a:lnTo>
                        <a:pt x="278307" y="409752"/>
                      </a:lnTo>
                      <a:lnTo>
                        <a:pt x="278307" y="408482"/>
                      </a:lnTo>
                      <a:lnTo>
                        <a:pt x="277977" y="408482"/>
                      </a:lnTo>
                      <a:lnTo>
                        <a:pt x="277114" y="407212"/>
                      </a:lnTo>
                      <a:lnTo>
                        <a:pt x="276072" y="407212"/>
                      </a:lnTo>
                      <a:lnTo>
                        <a:pt x="275297" y="405942"/>
                      </a:lnTo>
                      <a:lnTo>
                        <a:pt x="275971" y="405942"/>
                      </a:lnTo>
                      <a:lnTo>
                        <a:pt x="275805" y="404672"/>
                      </a:lnTo>
                      <a:lnTo>
                        <a:pt x="274078" y="404672"/>
                      </a:lnTo>
                      <a:lnTo>
                        <a:pt x="273951" y="405942"/>
                      </a:lnTo>
                      <a:lnTo>
                        <a:pt x="274358" y="407212"/>
                      </a:lnTo>
                      <a:lnTo>
                        <a:pt x="273875" y="407212"/>
                      </a:lnTo>
                      <a:lnTo>
                        <a:pt x="273875" y="411022"/>
                      </a:lnTo>
                      <a:lnTo>
                        <a:pt x="273672" y="411022"/>
                      </a:lnTo>
                      <a:lnTo>
                        <a:pt x="273672" y="412445"/>
                      </a:lnTo>
                      <a:lnTo>
                        <a:pt x="272288" y="412445"/>
                      </a:lnTo>
                      <a:lnTo>
                        <a:pt x="272884" y="413677"/>
                      </a:lnTo>
                      <a:lnTo>
                        <a:pt x="272465" y="413677"/>
                      </a:lnTo>
                      <a:lnTo>
                        <a:pt x="272148" y="414832"/>
                      </a:lnTo>
                      <a:lnTo>
                        <a:pt x="271145" y="413677"/>
                      </a:lnTo>
                      <a:lnTo>
                        <a:pt x="270700" y="412445"/>
                      </a:lnTo>
                      <a:lnTo>
                        <a:pt x="271094" y="412445"/>
                      </a:lnTo>
                      <a:lnTo>
                        <a:pt x="271932" y="411022"/>
                      </a:lnTo>
                      <a:lnTo>
                        <a:pt x="270764" y="412292"/>
                      </a:lnTo>
                      <a:lnTo>
                        <a:pt x="270522" y="411022"/>
                      </a:lnTo>
                      <a:lnTo>
                        <a:pt x="271932" y="411022"/>
                      </a:lnTo>
                      <a:lnTo>
                        <a:pt x="273672" y="412445"/>
                      </a:lnTo>
                      <a:lnTo>
                        <a:pt x="273672" y="411022"/>
                      </a:lnTo>
                      <a:lnTo>
                        <a:pt x="272592" y="411022"/>
                      </a:lnTo>
                      <a:lnTo>
                        <a:pt x="271716" y="409752"/>
                      </a:lnTo>
                      <a:lnTo>
                        <a:pt x="273735" y="409752"/>
                      </a:lnTo>
                      <a:lnTo>
                        <a:pt x="272897" y="408482"/>
                      </a:lnTo>
                      <a:lnTo>
                        <a:pt x="273735" y="408482"/>
                      </a:lnTo>
                      <a:lnTo>
                        <a:pt x="273735" y="409752"/>
                      </a:lnTo>
                      <a:lnTo>
                        <a:pt x="273875" y="411022"/>
                      </a:lnTo>
                      <a:lnTo>
                        <a:pt x="273875" y="407212"/>
                      </a:lnTo>
                      <a:lnTo>
                        <a:pt x="272046" y="407212"/>
                      </a:lnTo>
                      <a:lnTo>
                        <a:pt x="271767" y="408482"/>
                      </a:lnTo>
                      <a:lnTo>
                        <a:pt x="270878" y="407212"/>
                      </a:lnTo>
                      <a:lnTo>
                        <a:pt x="269481" y="407212"/>
                      </a:lnTo>
                      <a:lnTo>
                        <a:pt x="269481" y="413677"/>
                      </a:lnTo>
                      <a:lnTo>
                        <a:pt x="269417" y="414832"/>
                      </a:lnTo>
                      <a:lnTo>
                        <a:pt x="269417" y="412445"/>
                      </a:lnTo>
                      <a:lnTo>
                        <a:pt x="269481" y="413677"/>
                      </a:lnTo>
                      <a:lnTo>
                        <a:pt x="269481" y="407212"/>
                      </a:lnTo>
                      <a:lnTo>
                        <a:pt x="269417" y="405942"/>
                      </a:lnTo>
                      <a:lnTo>
                        <a:pt x="266141" y="405942"/>
                      </a:lnTo>
                      <a:lnTo>
                        <a:pt x="266141" y="404672"/>
                      </a:lnTo>
                      <a:lnTo>
                        <a:pt x="265912" y="403402"/>
                      </a:lnTo>
                      <a:lnTo>
                        <a:pt x="265811" y="402132"/>
                      </a:lnTo>
                      <a:lnTo>
                        <a:pt x="266153" y="402132"/>
                      </a:lnTo>
                      <a:lnTo>
                        <a:pt x="265671" y="400862"/>
                      </a:lnTo>
                      <a:lnTo>
                        <a:pt x="266319" y="399592"/>
                      </a:lnTo>
                      <a:lnTo>
                        <a:pt x="265391" y="399592"/>
                      </a:lnTo>
                      <a:lnTo>
                        <a:pt x="262623" y="399592"/>
                      </a:lnTo>
                      <a:lnTo>
                        <a:pt x="261696" y="399592"/>
                      </a:lnTo>
                      <a:lnTo>
                        <a:pt x="262331" y="400862"/>
                      </a:lnTo>
                      <a:lnTo>
                        <a:pt x="261861" y="402132"/>
                      </a:lnTo>
                      <a:lnTo>
                        <a:pt x="262191" y="402132"/>
                      </a:lnTo>
                      <a:lnTo>
                        <a:pt x="262191" y="403402"/>
                      </a:lnTo>
                      <a:lnTo>
                        <a:pt x="261950" y="403402"/>
                      </a:lnTo>
                      <a:lnTo>
                        <a:pt x="262026" y="404672"/>
                      </a:lnTo>
                      <a:lnTo>
                        <a:pt x="261124" y="404672"/>
                      </a:lnTo>
                      <a:lnTo>
                        <a:pt x="261124" y="398322"/>
                      </a:lnTo>
                      <a:lnTo>
                        <a:pt x="261848" y="398322"/>
                      </a:lnTo>
                      <a:lnTo>
                        <a:pt x="261848" y="397052"/>
                      </a:lnTo>
                      <a:lnTo>
                        <a:pt x="261594" y="397052"/>
                      </a:lnTo>
                      <a:lnTo>
                        <a:pt x="261429" y="395782"/>
                      </a:lnTo>
                      <a:lnTo>
                        <a:pt x="261759" y="395782"/>
                      </a:lnTo>
                      <a:lnTo>
                        <a:pt x="261708" y="394512"/>
                      </a:lnTo>
                      <a:lnTo>
                        <a:pt x="262039" y="393242"/>
                      </a:lnTo>
                      <a:lnTo>
                        <a:pt x="261937" y="391972"/>
                      </a:lnTo>
                      <a:lnTo>
                        <a:pt x="261823" y="390702"/>
                      </a:lnTo>
                      <a:lnTo>
                        <a:pt x="262178" y="390702"/>
                      </a:lnTo>
                      <a:lnTo>
                        <a:pt x="262293" y="389432"/>
                      </a:lnTo>
                      <a:lnTo>
                        <a:pt x="261683" y="389432"/>
                      </a:lnTo>
                      <a:lnTo>
                        <a:pt x="262242" y="388162"/>
                      </a:lnTo>
                      <a:lnTo>
                        <a:pt x="261759" y="388162"/>
                      </a:lnTo>
                      <a:lnTo>
                        <a:pt x="261315" y="386892"/>
                      </a:lnTo>
                      <a:lnTo>
                        <a:pt x="261366" y="385622"/>
                      </a:lnTo>
                      <a:lnTo>
                        <a:pt x="260731" y="385622"/>
                      </a:lnTo>
                      <a:lnTo>
                        <a:pt x="260426" y="384352"/>
                      </a:lnTo>
                      <a:lnTo>
                        <a:pt x="260896" y="384352"/>
                      </a:lnTo>
                      <a:lnTo>
                        <a:pt x="261505" y="383082"/>
                      </a:lnTo>
                      <a:lnTo>
                        <a:pt x="260616" y="381812"/>
                      </a:lnTo>
                      <a:lnTo>
                        <a:pt x="259308" y="383082"/>
                      </a:lnTo>
                      <a:lnTo>
                        <a:pt x="259384" y="381812"/>
                      </a:lnTo>
                      <a:lnTo>
                        <a:pt x="260172" y="380542"/>
                      </a:lnTo>
                      <a:lnTo>
                        <a:pt x="259334" y="380542"/>
                      </a:lnTo>
                      <a:lnTo>
                        <a:pt x="259384" y="379272"/>
                      </a:lnTo>
                      <a:lnTo>
                        <a:pt x="260642" y="379272"/>
                      </a:lnTo>
                      <a:lnTo>
                        <a:pt x="260502" y="378002"/>
                      </a:lnTo>
                      <a:lnTo>
                        <a:pt x="259943" y="378002"/>
                      </a:lnTo>
                      <a:lnTo>
                        <a:pt x="254787" y="378002"/>
                      </a:lnTo>
                      <a:lnTo>
                        <a:pt x="254139" y="378002"/>
                      </a:lnTo>
                      <a:lnTo>
                        <a:pt x="254088" y="379272"/>
                      </a:lnTo>
                      <a:lnTo>
                        <a:pt x="255346" y="379272"/>
                      </a:lnTo>
                      <a:lnTo>
                        <a:pt x="255397" y="380542"/>
                      </a:lnTo>
                      <a:lnTo>
                        <a:pt x="254558" y="380542"/>
                      </a:lnTo>
                      <a:lnTo>
                        <a:pt x="255346" y="381812"/>
                      </a:lnTo>
                      <a:lnTo>
                        <a:pt x="255435" y="383082"/>
                      </a:lnTo>
                      <a:lnTo>
                        <a:pt x="254114" y="381812"/>
                      </a:lnTo>
                      <a:lnTo>
                        <a:pt x="253225" y="383082"/>
                      </a:lnTo>
                      <a:lnTo>
                        <a:pt x="253834" y="384352"/>
                      </a:lnTo>
                      <a:lnTo>
                        <a:pt x="254254" y="384352"/>
                      </a:lnTo>
                      <a:lnTo>
                        <a:pt x="254000" y="385622"/>
                      </a:lnTo>
                      <a:lnTo>
                        <a:pt x="253555" y="385622"/>
                      </a:lnTo>
                      <a:lnTo>
                        <a:pt x="253479" y="386892"/>
                      </a:lnTo>
                      <a:lnTo>
                        <a:pt x="253250" y="386892"/>
                      </a:lnTo>
                      <a:lnTo>
                        <a:pt x="252971" y="388162"/>
                      </a:lnTo>
                      <a:lnTo>
                        <a:pt x="252501" y="388162"/>
                      </a:lnTo>
                      <a:lnTo>
                        <a:pt x="253060" y="389432"/>
                      </a:lnTo>
                      <a:lnTo>
                        <a:pt x="252437" y="389432"/>
                      </a:lnTo>
                      <a:lnTo>
                        <a:pt x="252552" y="390702"/>
                      </a:lnTo>
                      <a:lnTo>
                        <a:pt x="252920" y="390702"/>
                      </a:lnTo>
                      <a:lnTo>
                        <a:pt x="252806" y="391972"/>
                      </a:lnTo>
                      <a:lnTo>
                        <a:pt x="252691" y="393242"/>
                      </a:lnTo>
                      <a:lnTo>
                        <a:pt x="253022" y="394512"/>
                      </a:lnTo>
                      <a:lnTo>
                        <a:pt x="252945" y="395782"/>
                      </a:lnTo>
                      <a:lnTo>
                        <a:pt x="253301" y="395782"/>
                      </a:lnTo>
                      <a:lnTo>
                        <a:pt x="253136" y="397052"/>
                      </a:lnTo>
                      <a:lnTo>
                        <a:pt x="252882" y="397052"/>
                      </a:lnTo>
                      <a:lnTo>
                        <a:pt x="252882" y="398322"/>
                      </a:lnTo>
                      <a:lnTo>
                        <a:pt x="253580" y="398322"/>
                      </a:lnTo>
                      <a:lnTo>
                        <a:pt x="253619" y="404672"/>
                      </a:lnTo>
                      <a:lnTo>
                        <a:pt x="252615" y="404672"/>
                      </a:lnTo>
                      <a:lnTo>
                        <a:pt x="252857" y="403402"/>
                      </a:lnTo>
                      <a:lnTo>
                        <a:pt x="252641" y="403402"/>
                      </a:lnTo>
                      <a:lnTo>
                        <a:pt x="252539" y="402132"/>
                      </a:lnTo>
                      <a:lnTo>
                        <a:pt x="252869" y="402132"/>
                      </a:lnTo>
                      <a:lnTo>
                        <a:pt x="252399" y="400862"/>
                      </a:lnTo>
                      <a:lnTo>
                        <a:pt x="253047" y="399592"/>
                      </a:lnTo>
                      <a:lnTo>
                        <a:pt x="252107" y="399592"/>
                      </a:lnTo>
                      <a:lnTo>
                        <a:pt x="250596" y="399592"/>
                      </a:lnTo>
                      <a:lnTo>
                        <a:pt x="250596" y="412445"/>
                      </a:lnTo>
                      <a:lnTo>
                        <a:pt x="250596" y="414832"/>
                      </a:lnTo>
                      <a:lnTo>
                        <a:pt x="249999" y="414832"/>
                      </a:lnTo>
                      <a:lnTo>
                        <a:pt x="250545" y="413677"/>
                      </a:lnTo>
                      <a:lnTo>
                        <a:pt x="250024" y="413677"/>
                      </a:lnTo>
                      <a:lnTo>
                        <a:pt x="249694" y="412445"/>
                      </a:lnTo>
                      <a:lnTo>
                        <a:pt x="250596" y="412445"/>
                      </a:lnTo>
                      <a:lnTo>
                        <a:pt x="250596" y="399592"/>
                      </a:lnTo>
                      <a:lnTo>
                        <a:pt x="249351" y="399592"/>
                      </a:lnTo>
                      <a:lnTo>
                        <a:pt x="248412" y="399592"/>
                      </a:lnTo>
                      <a:lnTo>
                        <a:pt x="249059" y="400862"/>
                      </a:lnTo>
                      <a:lnTo>
                        <a:pt x="248589" y="402132"/>
                      </a:lnTo>
                      <a:lnTo>
                        <a:pt x="248920" y="402132"/>
                      </a:lnTo>
                      <a:lnTo>
                        <a:pt x="248920" y="403402"/>
                      </a:lnTo>
                      <a:lnTo>
                        <a:pt x="248678" y="403402"/>
                      </a:lnTo>
                      <a:lnTo>
                        <a:pt x="248539" y="404672"/>
                      </a:lnTo>
                      <a:lnTo>
                        <a:pt x="249669" y="404672"/>
                      </a:lnTo>
                      <a:lnTo>
                        <a:pt x="249618" y="411022"/>
                      </a:lnTo>
                      <a:lnTo>
                        <a:pt x="249453" y="412369"/>
                      </a:lnTo>
                      <a:lnTo>
                        <a:pt x="249008" y="412445"/>
                      </a:lnTo>
                      <a:lnTo>
                        <a:pt x="248373" y="411022"/>
                      </a:lnTo>
                      <a:lnTo>
                        <a:pt x="246849" y="412445"/>
                      </a:lnTo>
                      <a:lnTo>
                        <a:pt x="248361" y="411022"/>
                      </a:lnTo>
                      <a:lnTo>
                        <a:pt x="249618" y="411022"/>
                      </a:lnTo>
                      <a:lnTo>
                        <a:pt x="249618" y="404710"/>
                      </a:lnTo>
                      <a:lnTo>
                        <a:pt x="247561" y="405942"/>
                      </a:lnTo>
                      <a:lnTo>
                        <a:pt x="247561" y="407212"/>
                      </a:lnTo>
                      <a:lnTo>
                        <a:pt x="246786" y="407212"/>
                      </a:lnTo>
                      <a:lnTo>
                        <a:pt x="246786" y="408482"/>
                      </a:lnTo>
                      <a:lnTo>
                        <a:pt x="246786" y="409740"/>
                      </a:lnTo>
                      <a:lnTo>
                        <a:pt x="246659" y="411022"/>
                      </a:lnTo>
                      <a:lnTo>
                        <a:pt x="246786" y="408482"/>
                      </a:lnTo>
                      <a:lnTo>
                        <a:pt x="246786" y="407212"/>
                      </a:lnTo>
                      <a:lnTo>
                        <a:pt x="246240" y="407212"/>
                      </a:lnTo>
                      <a:lnTo>
                        <a:pt x="246595" y="405942"/>
                      </a:lnTo>
                      <a:lnTo>
                        <a:pt x="246367" y="404672"/>
                      </a:lnTo>
                      <a:lnTo>
                        <a:pt x="244856" y="404672"/>
                      </a:lnTo>
                      <a:lnTo>
                        <a:pt x="244817" y="405942"/>
                      </a:lnTo>
                      <a:lnTo>
                        <a:pt x="245516" y="405942"/>
                      </a:lnTo>
                      <a:lnTo>
                        <a:pt x="244856" y="407009"/>
                      </a:lnTo>
                      <a:lnTo>
                        <a:pt x="244856" y="416255"/>
                      </a:lnTo>
                      <a:lnTo>
                        <a:pt x="244017" y="416255"/>
                      </a:lnTo>
                      <a:lnTo>
                        <a:pt x="242963" y="414832"/>
                      </a:lnTo>
                      <a:lnTo>
                        <a:pt x="242176" y="414832"/>
                      </a:lnTo>
                      <a:lnTo>
                        <a:pt x="241795" y="413677"/>
                      </a:lnTo>
                      <a:lnTo>
                        <a:pt x="242595" y="413677"/>
                      </a:lnTo>
                      <a:lnTo>
                        <a:pt x="242773" y="413677"/>
                      </a:lnTo>
                      <a:lnTo>
                        <a:pt x="243713" y="413677"/>
                      </a:lnTo>
                      <a:lnTo>
                        <a:pt x="243446" y="414832"/>
                      </a:lnTo>
                      <a:lnTo>
                        <a:pt x="244690" y="414832"/>
                      </a:lnTo>
                      <a:lnTo>
                        <a:pt x="244856" y="416255"/>
                      </a:lnTo>
                      <a:lnTo>
                        <a:pt x="244856" y="407009"/>
                      </a:lnTo>
                      <a:lnTo>
                        <a:pt x="244729" y="407212"/>
                      </a:lnTo>
                      <a:lnTo>
                        <a:pt x="244538" y="407212"/>
                      </a:lnTo>
                      <a:lnTo>
                        <a:pt x="244538" y="408482"/>
                      </a:lnTo>
                      <a:lnTo>
                        <a:pt x="244538" y="409752"/>
                      </a:lnTo>
                      <a:lnTo>
                        <a:pt x="244398" y="409752"/>
                      </a:lnTo>
                      <a:lnTo>
                        <a:pt x="244132" y="409752"/>
                      </a:lnTo>
                      <a:lnTo>
                        <a:pt x="244132" y="412445"/>
                      </a:lnTo>
                      <a:lnTo>
                        <a:pt x="242735" y="413575"/>
                      </a:lnTo>
                      <a:lnTo>
                        <a:pt x="242354" y="412445"/>
                      </a:lnTo>
                      <a:lnTo>
                        <a:pt x="241795" y="412445"/>
                      </a:lnTo>
                      <a:lnTo>
                        <a:pt x="242646" y="411022"/>
                      </a:lnTo>
                      <a:lnTo>
                        <a:pt x="243014" y="412445"/>
                      </a:lnTo>
                      <a:lnTo>
                        <a:pt x="244132" y="412445"/>
                      </a:lnTo>
                      <a:lnTo>
                        <a:pt x="244132" y="409752"/>
                      </a:lnTo>
                      <a:lnTo>
                        <a:pt x="243763" y="409752"/>
                      </a:lnTo>
                      <a:lnTo>
                        <a:pt x="243814" y="408482"/>
                      </a:lnTo>
                      <a:lnTo>
                        <a:pt x="244538" y="408482"/>
                      </a:lnTo>
                      <a:lnTo>
                        <a:pt x="244538" y="407212"/>
                      </a:lnTo>
                      <a:lnTo>
                        <a:pt x="243814" y="407212"/>
                      </a:lnTo>
                      <a:lnTo>
                        <a:pt x="243052" y="408482"/>
                      </a:lnTo>
                      <a:lnTo>
                        <a:pt x="241655" y="408482"/>
                      </a:lnTo>
                      <a:lnTo>
                        <a:pt x="241655" y="416255"/>
                      </a:lnTo>
                      <a:lnTo>
                        <a:pt x="240957" y="416255"/>
                      </a:lnTo>
                      <a:lnTo>
                        <a:pt x="240957" y="414832"/>
                      </a:lnTo>
                      <a:lnTo>
                        <a:pt x="240957" y="413677"/>
                      </a:lnTo>
                      <a:lnTo>
                        <a:pt x="241363" y="413677"/>
                      </a:lnTo>
                      <a:lnTo>
                        <a:pt x="241414" y="414832"/>
                      </a:lnTo>
                      <a:lnTo>
                        <a:pt x="240957" y="414832"/>
                      </a:lnTo>
                      <a:lnTo>
                        <a:pt x="241655" y="416255"/>
                      </a:lnTo>
                      <a:lnTo>
                        <a:pt x="241655" y="408482"/>
                      </a:lnTo>
                      <a:lnTo>
                        <a:pt x="241071" y="408482"/>
                      </a:lnTo>
                      <a:lnTo>
                        <a:pt x="240957" y="407212"/>
                      </a:lnTo>
                      <a:lnTo>
                        <a:pt x="237998" y="408482"/>
                      </a:lnTo>
                      <a:lnTo>
                        <a:pt x="237998" y="409752"/>
                      </a:lnTo>
                      <a:lnTo>
                        <a:pt x="237998" y="413677"/>
                      </a:lnTo>
                      <a:lnTo>
                        <a:pt x="237998" y="414832"/>
                      </a:lnTo>
                      <a:lnTo>
                        <a:pt x="236982" y="414832"/>
                      </a:lnTo>
                      <a:lnTo>
                        <a:pt x="237604" y="413677"/>
                      </a:lnTo>
                      <a:lnTo>
                        <a:pt x="237998" y="413677"/>
                      </a:lnTo>
                      <a:lnTo>
                        <a:pt x="237998" y="409752"/>
                      </a:lnTo>
                      <a:lnTo>
                        <a:pt x="235661" y="409752"/>
                      </a:lnTo>
                      <a:lnTo>
                        <a:pt x="235661" y="416255"/>
                      </a:lnTo>
                      <a:lnTo>
                        <a:pt x="235369" y="417372"/>
                      </a:lnTo>
                      <a:lnTo>
                        <a:pt x="233972" y="417372"/>
                      </a:lnTo>
                      <a:lnTo>
                        <a:pt x="234480" y="416255"/>
                      </a:lnTo>
                      <a:lnTo>
                        <a:pt x="235331" y="416255"/>
                      </a:lnTo>
                      <a:lnTo>
                        <a:pt x="235661" y="416255"/>
                      </a:lnTo>
                      <a:lnTo>
                        <a:pt x="235661" y="409752"/>
                      </a:lnTo>
                      <a:lnTo>
                        <a:pt x="234924" y="409752"/>
                      </a:lnTo>
                      <a:lnTo>
                        <a:pt x="234543" y="409752"/>
                      </a:lnTo>
                      <a:lnTo>
                        <a:pt x="234340" y="409752"/>
                      </a:lnTo>
                      <a:lnTo>
                        <a:pt x="234315" y="408482"/>
                      </a:lnTo>
                      <a:lnTo>
                        <a:pt x="233324" y="408482"/>
                      </a:lnTo>
                      <a:lnTo>
                        <a:pt x="233883" y="407212"/>
                      </a:lnTo>
                      <a:lnTo>
                        <a:pt x="233768" y="405942"/>
                      </a:lnTo>
                      <a:lnTo>
                        <a:pt x="232371" y="405942"/>
                      </a:lnTo>
                      <a:lnTo>
                        <a:pt x="232219" y="407212"/>
                      </a:lnTo>
                      <a:lnTo>
                        <a:pt x="232918" y="408482"/>
                      </a:lnTo>
                      <a:lnTo>
                        <a:pt x="232498" y="408482"/>
                      </a:lnTo>
                      <a:lnTo>
                        <a:pt x="231978" y="409752"/>
                      </a:lnTo>
                      <a:lnTo>
                        <a:pt x="231597" y="409752"/>
                      </a:lnTo>
                      <a:lnTo>
                        <a:pt x="231597" y="416255"/>
                      </a:lnTo>
                      <a:lnTo>
                        <a:pt x="231584" y="417372"/>
                      </a:lnTo>
                      <a:lnTo>
                        <a:pt x="230974" y="417372"/>
                      </a:lnTo>
                      <a:lnTo>
                        <a:pt x="231203" y="416255"/>
                      </a:lnTo>
                      <a:lnTo>
                        <a:pt x="231597" y="416255"/>
                      </a:lnTo>
                      <a:lnTo>
                        <a:pt x="231597" y="409752"/>
                      </a:lnTo>
                      <a:lnTo>
                        <a:pt x="231584" y="413677"/>
                      </a:lnTo>
                      <a:lnTo>
                        <a:pt x="230149" y="414832"/>
                      </a:lnTo>
                      <a:lnTo>
                        <a:pt x="229704" y="414832"/>
                      </a:lnTo>
                      <a:lnTo>
                        <a:pt x="230009" y="416255"/>
                      </a:lnTo>
                      <a:lnTo>
                        <a:pt x="230606" y="414832"/>
                      </a:lnTo>
                      <a:lnTo>
                        <a:pt x="231140" y="414832"/>
                      </a:lnTo>
                      <a:lnTo>
                        <a:pt x="230555" y="417372"/>
                      </a:lnTo>
                      <a:lnTo>
                        <a:pt x="229704" y="416255"/>
                      </a:lnTo>
                      <a:lnTo>
                        <a:pt x="229069" y="416255"/>
                      </a:lnTo>
                      <a:lnTo>
                        <a:pt x="228981" y="417372"/>
                      </a:lnTo>
                      <a:lnTo>
                        <a:pt x="228358" y="418642"/>
                      </a:lnTo>
                      <a:lnTo>
                        <a:pt x="228358" y="417372"/>
                      </a:lnTo>
                      <a:lnTo>
                        <a:pt x="228981" y="417372"/>
                      </a:lnTo>
                      <a:lnTo>
                        <a:pt x="228981" y="416255"/>
                      </a:lnTo>
                      <a:lnTo>
                        <a:pt x="228358" y="416255"/>
                      </a:lnTo>
                      <a:lnTo>
                        <a:pt x="228358" y="414832"/>
                      </a:lnTo>
                      <a:lnTo>
                        <a:pt x="229285" y="414832"/>
                      </a:lnTo>
                      <a:lnTo>
                        <a:pt x="229069" y="416255"/>
                      </a:lnTo>
                      <a:lnTo>
                        <a:pt x="229704" y="414832"/>
                      </a:lnTo>
                      <a:lnTo>
                        <a:pt x="230301" y="413677"/>
                      </a:lnTo>
                      <a:lnTo>
                        <a:pt x="229323" y="414794"/>
                      </a:lnTo>
                      <a:lnTo>
                        <a:pt x="229146" y="413677"/>
                      </a:lnTo>
                      <a:lnTo>
                        <a:pt x="230301" y="413677"/>
                      </a:lnTo>
                      <a:lnTo>
                        <a:pt x="231013" y="413677"/>
                      </a:lnTo>
                      <a:lnTo>
                        <a:pt x="231584" y="413677"/>
                      </a:lnTo>
                      <a:lnTo>
                        <a:pt x="231584" y="409752"/>
                      </a:lnTo>
                      <a:lnTo>
                        <a:pt x="230454" y="409752"/>
                      </a:lnTo>
                      <a:lnTo>
                        <a:pt x="230212" y="411022"/>
                      </a:lnTo>
                      <a:lnTo>
                        <a:pt x="229438" y="409752"/>
                      </a:lnTo>
                      <a:lnTo>
                        <a:pt x="225539" y="409752"/>
                      </a:lnTo>
                      <a:lnTo>
                        <a:pt x="225539" y="411022"/>
                      </a:lnTo>
                      <a:lnTo>
                        <a:pt x="225539" y="416255"/>
                      </a:lnTo>
                      <a:lnTo>
                        <a:pt x="225539" y="417372"/>
                      </a:lnTo>
                      <a:lnTo>
                        <a:pt x="224586" y="417372"/>
                      </a:lnTo>
                      <a:lnTo>
                        <a:pt x="224104" y="417372"/>
                      </a:lnTo>
                      <a:lnTo>
                        <a:pt x="224396" y="416255"/>
                      </a:lnTo>
                      <a:lnTo>
                        <a:pt x="223951" y="416255"/>
                      </a:lnTo>
                      <a:lnTo>
                        <a:pt x="223329" y="414832"/>
                      </a:lnTo>
                      <a:lnTo>
                        <a:pt x="221792" y="416255"/>
                      </a:lnTo>
                      <a:lnTo>
                        <a:pt x="223304" y="414832"/>
                      </a:lnTo>
                      <a:lnTo>
                        <a:pt x="224574" y="414832"/>
                      </a:lnTo>
                      <a:lnTo>
                        <a:pt x="224421" y="416204"/>
                      </a:lnTo>
                      <a:lnTo>
                        <a:pt x="225539" y="416255"/>
                      </a:lnTo>
                      <a:lnTo>
                        <a:pt x="225539" y="411022"/>
                      </a:lnTo>
                      <a:lnTo>
                        <a:pt x="224256" y="411022"/>
                      </a:lnTo>
                      <a:lnTo>
                        <a:pt x="223469" y="412292"/>
                      </a:lnTo>
                      <a:lnTo>
                        <a:pt x="223227" y="411022"/>
                      </a:lnTo>
                      <a:lnTo>
                        <a:pt x="221742" y="411022"/>
                      </a:lnTo>
                      <a:lnTo>
                        <a:pt x="221742" y="412445"/>
                      </a:lnTo>
                      <a:lnTo>
                        <a:pt x="221742" y="413639"/>
                      </a:lnTo>
                      <a:lnTo>
                        <a:pt x="221742" y="412445"/>
                      </a:lnTo>
                      <a:lnTo>
                        <a:pt x="221742" y="411022"/>
                      </a:lnTo>
                      <a:lnTo>
                        <a:pt x="221310" y="411022"/>
                      </a:lnTo>
                      <a:lnTo>
                        <a:pt x="221551" y="409752"/>
                      </a:lnTo>
                      <a:lnTo>
                        <a:pt x="221437" y="408482"/>
                      </a:lnTo>
                      <a:lnTo>
                        <a:pt x="219913" y="408482"/>
                      </a:lnTo>
                      <a:lnTo>
                        <a:pt x="219760" y="409752"/>
                      </a:lnTo>
                      <a:lnTo>
                        <a:pt x="220459" y="409752"/>
                      </a:lnTo>
                      <a:lnTo>
                        <a:pt x="219684" y="411022"/>
                      </a:lnTo>
                      <a:lnTo>
                        <a:pt x="219494" y="411022"/>
                      </a:lnTo>
                      <a:lnTo>
                        <a:pt x="219494" y="412445"/>
                      </a:lnTo>
                      <a:lnTo>
                        <a:pt x="219481" y="414832"/>
                      </a:lnTo>
                      <a:lnTo>
                        <a:pt x="219354" y="413677"/>
                      </a:lnTo>
                      <a:lnTo>
                        <a:pt x="219075" y="413677"/>
                      </a:lnTo>
                      <a:lnTo>
                        <a:pt x="219075" y="416255"/>
                      </a:lnTo>
                      <a:lnTo>
                        <a:pt x="217690" y="417372"/>
                      </a:lnTo>
                      <a:lnTo>
                        <a:pt x="218681" y="417372"/>
                      </a:lnTo>
                      <a:lnTo>
                        <a:pt x="218389" y="418642"/>
                      </a:lnTo>
                      <a:lnTo>
                        <a:pt x="217906" y="418642"/>
                      </a:lnTo>
                      <a:lnTo>
                        <a:pt x="217131" y="418642"/>
                      </a:lnTo>
                      <a:lnTo>
                        <a:pt x="216712" y="417372"/>
                      </a:lnTo>
                      <a:lnTo>
                        <a:pt x="217690" y="417372"/>
                      </a:lnTo>
                      <a:lnTo>
                        <a:pt x="217309" y="416255"/>
                      </a:lnTo>
                      <a:lnTo>
                        <a:pt x="216738" y="416255"/>
                      </a:lnTo>
                      <a:lnTo>
                        <a:pt x="217601" y="414832"/>
                      </a:lnTo>
                      <a:lnTo>
                        <a:pt x="217957" y="416255"/>
                      </a:lnTo>
                      <a:lnTo>
                        <a:pt x="219075" y="416255"/>
                      </a:lnTo>
                      <a:lnTo>
                        <a:pt x="219075" y="413677"/>
                      </a:lnTo>
                      <a:lnTo>
                        <a:pt x="218706" y="413677"/>
                      </a:lnTo>
                      <a:lnTo>
                        <a:pt x="218757" y="412445"/>
                      </a:lnTo>
                      <a:lnTo>
                        <a:pt x="219494" y="412445"/>
                      </a:lnTo>
                      <a:lnTo>
                        <a:pt x="219494" y="411022"/>
                      </a:lnTo>
                      <a:lnTo>
                        <a:pt x="218757" y="411022"/>
                      </a:lnTo>
                      <a:lnTo>
                        <a:pt x="217919" y="412445"/>
                      </a:lnTo>
                      <a:lnTo>
                        <a:pt x="217335" y="412445"/>
                      </a:lnTo>
                      <a:lnTo>
                        <a:pt x="217335" y="405942"/>
                      </a:lnTo>
                      <a:lnTo>
                        <a:pt x="218020" y="405942"/>
                      </a:lnTo>
                      <a:lnTo>
                        <a:pt x="217792" y="404672"/>
                      </a:lnTo>
                      <a:lnTo>
                        <a:pt x="217627" y="404672"/>
                      </a:lnTo>
                      <a:lnTo>
                        <a:pt x="217932" y="403402"/>
                      </a:lnTo>
                      <a:lnTo>
                        <a:pt x="217881" y="402132"/>
                      </a:lnTo>
                      <a:lnTo>
                        <a:pt x="218198" y="400862"/>
                      </a:lnTo>
                      <a:lnTo>
                        <a:pt x="217982" y="399592"/>
                      </a:lnTo>
                      <a:lnTo>
                        <a:pt x="218440" y="398322"/>
                      </a:lnTo>
                      <a:lnTo>
                        <a:pt x="218071" y="398322"/>
                      </a:lnTo>
                      <a:lnTo>
                        <a:pt x="217855" y="397052"/>
                      </a:lnTo>
                      <a:lnTo>
                        <a:pt x="218376" y="395782"/>
                      </a:lnTo>
                      <a:lnTo>
                        <a:pt x="217411" y="395782"/>
                      </a:lnTo>
                      <a:lnTo>
                        <a:pt x="217576" y="394512"/>
                      </a:lnTo>
                      <a:lnTo>
                        <a:pt x="217385" y="394512"/>
                      </a:lnTo>
                      <a:lnTo>
                        <a:pt x="216966" y="393242"/>
                      </a:lnTo>
                      <a:lnTo>
                        <a:pt x="217131" y="393242"/>
                      </a:lnTo>
                      <a:lnTo>
                        <a:pt x="217703" y="391972"/>
                      </a:lnTo>
                      <a:lnTo>
                        <a:pt x="215633" y="391972"/>
                      </a:lnTo>
                      <a:lnTo>
                        <a:pt x="212001" y="391972"/>
                      </a:lnTo>
                      <a:lnTo>
                        <a:pt x="209943" y="391972"/>
                      </a:lnTo>
                      <a:lnTo>
                        <a:pt x="210515" y="393242"/>
                      </a:lnTo>
                      <a:lnTo>
                        <a:pt x="210667" y="393242"/>
                      </a:lnTo>
                      <a:lnTo>
                        <a:pt x="210248" y="394512"/>
                      </a:lnTo>
                      <a:lnTo>
                        <a:pt x="210172" y="395782"/>
                      </a:lnTo>
                      <a:lnTo>
                        <a:pt x="209257" y="395782"/>
                      </a:lnTo>
                      <a:lnTo>
                        <a:pt x="209778" y="397052"/>
                      </a:lnTo>
                      <a:lnTo>
                        <a:pt x="209575" y="398322"/>
                      </a:lnTo>
                      <a:lnTo>
                        <a:pt x="209308" y="398322"/>
                      </a:lnTo>
                      <a:lnTo>
                        <a:pt x="209651" y="399592"/>
                      </a:lnTo>
                      <a:lnTo>
                        <a:pt x="209435" y="400862"/>
                      </a:lnTo>
                      <a:lnTo>
                        <a:pt x="209753" y="402132"/>
                      </a:lnTo>
                      <a:lnTo>
                        <a:pt x="209677" y="403402"/>
                      </a:lnTo>
                      <a:lnTo>
                        <a:pt x="210019" y="404672"/>
                      </a:lnTo>
                      <a:lnTo>
                        <a:pt x="209842" y="404672"/>
                      </a:lnTo>
                      <a:lnTo>
                        <a:pt x="209613" y="405942"/>
                      </a:lnTo>
                      <a:lnTo>
                        <a:pt x="210273" y="405942"/>
                      </a:lnTo>
                      <a:lnTo>
                        <a:pt x="210299" y="412445"/>
                      </a:lnTo>
                      <a:lnTo>
                        <a:pt x="209308" y="412445"/>
                      </a:lnTo>
                      <a:lnTo>
                        <a:pt x="208737" y="413677"/>
                      </a:lnTo>
                      <a:lnTo>
                        <a:pt x="208724" y="416255"/>
                      </a:lnTo>
                      <a:lnTo>
                        <a:pt x="209664" y="416255"/>
                      </a:lnTo>
                      <a:lnTo>
                        <a:pt x="209664" y="421182"/>
                      </a:lnTo>
                      <a:lnTo>
                        <a:pt x="209092" y="421182"/>
                      </a:lnTo>
                      <a:lnTo>
                        <a:pt x="209092" y="423722"/>
                      </a:lnTo>
                      <a:lnTo>
                        <a:pt x="203111" y="426262"/>
                      </a:lnTo>
                      <a:lnTo>
                        <a:pt x="203111" y="427532"/>
                      </a:lnTo>
                      <a:lnTo>
                        <a:pt x="203733" y="427532"/>
                      </a:lnTo>
                      <a:lnTo>
                        <a:pt x="203720" y="428802"/>
                      </a:lnTo>
                      <a:lnTo>
                        <a:pt x="204876" y="428802"/>
                      </a:lnTo>
                      <a:lnTo>
                        <a:pt x="204863" y="432612"/>
                      </a:lnTo>
                      <a:lnTo>
                        <a:pt x="206260" y="432612"/>
                      </a:lnTo>
                      <a:lnTo>
                        <a:pt x="209423" y="435152"/>
                      </a:lnTo>
                      <a:lnTo>
                        <a:pt x="209423" y="654862"/>
                      </a:lnTo>
                      <a:lnTo>
                        <a:pt x="878459" y="654862"/>
                      </a:lnTo>
                      <a:lnTo>
                        <a:pt x="878459" y="634631"/>
                      </a:lnTo>
                      <a:lnTo>
                        <a:pt x="1014272" y="634631"/>
                      </a:lnTo>
                      <a:lnTo>
                        <a:pt x="1014272" y="382333"/>
                      </a:lnTo>
                      <a:close/>
                    </a:path>
                    <a:path w="2462530" h="663575">
                      <a:moveTo>
                        <a:pt x="1834146" y="70802"/>
                      </a:moveTo>
                      <a:lnTo>
                        <a:pt x="1826425" y="70802"/>
                      </a:lnTo>
                      <a:lnTo>
                        <a:pt x="1826425" y="69532"/>
                      </a:lnTo>
                      <a:lnTo>
                        <a:pt x="1808556" y="69532"/>
                      </a:lnTo>
                      <a:lnTo>
                        <a:pt x="1808556" y="68262"/>
                      </a:lnTo>
                      <a:lnTo>
                        <a:pt x="1804276" y="68262"/>
                      </a:lnTo>
                      <a:lnTo>
                        <a:pt x="1804276" y="64897"/>
                      </a:lnTo>
                      <a:lnTo>
                        <a:pt x="1806028" y="64897"/>
                      </a:lnTo>
                      <a:lnTo>
                        <a:pt x="1806028" y="62357"/>
                      </a:lnTo>
                      <a:lnTo>
                        <a:pt x="1781797" y="62357"/>
                      </a:lnTo>
                      <a:lnTo>
                        <a:pt x="1781797" y="64897"/>
                      </a:lnTo>
                      <a:lnTo>
                        <a:pt x="1784032" y="64897"/>
                      </a:lnTo>
                      <a:lnTo>
                        <a:pt x="1784032" y="67868"/>
                      </a:lnTo>
                      <a:lnTo>
                        <a:pt x="1787220" y="67868"/>
                      </a:lnTo>
                      <a:lnTo>
                        <a:pt x="1787220" y="64897"/>
                      </a:lnTo>
                      <a:lnTo>
                        <a:pt x="1799958" y="64897"/>
                      </a:lnTo>
                      <a:lnTo>
                        <a:pt x="1799958" y="68262"/>
                      </a:lnTo>
                      <a:lnTo>
                        <a:pt x="1779358" y="68262"/>
                      </a:lnTo>
                      <a:lnTo>
                        <a:pt x="1779358" y="66992"/>
                      </a:lnTo>
                      <a:lnTo>
                        <a:pt x="1759813" y="66992"/>
                      </a:lnTo>
                      <a:lnTo>
                        <a:pt x="1759813" y="64452"/>
                      </a:lnTo>
                      <a:lnTo>
                        <a:pt x="1736610" y="64452"/>
                      </a:lnTo>
                      <a:lnTo>
                        <a:pt x="1736610" y="66992"/>
                      </a:lnTo>
                      <a:lnTo>
                        <a:pt x="1734896" y="66992"/>
                      </a:lnTo>
                      <a:lnTo>
                        <a:pt x="1734896" y="68262"/>
                      </a:lnTo>
                      <a:lnTo>
                        <a:pt x="1703146" y="68262"/>
                      </a:lnTo>
                      <a:lnTo>
                        <a:pt x="1703146" y="69532"/>
                      </a:lnTo>
                      <a:lnTo>
                        <a:pt x="1683753" y="69532"/>
                      </a:lnTo>
                      <a:lnTo>
                        <a:pt x="1683753" y="70802"/>
                      </a:lnTo>
                      <a:lnTo>
                        <a:pt x="1675269" y="70802"/>
                      </a:lnTo>
                      <a:lnTo>
                        <a:pt x="1675269" y="351751"/>
                      </a:lnTo>
                      <a:lnTo>
                        <a:pt x="1671764" y="351751"/>
                      </a:lnTo>
                      <a:lnTo>
                        <a:pt x="1671764" y="349364"/>
                      </a:lnTo>
                      <a:lnTo>
                        <a:pt x="1648879" y="349364"/>
                      </a:lnTo>
                      <a:lnTo>
                        <a:pt x="1648879" y="353949"/>
                      </a:lnTo>
                      <a:lnTo>
                        <a:pt x="1634185" y="353949"/>
                      </a:lnTo>
                      <a:lnTo>
                        <a:pt x="1634185" y="343179"/>
                      </a:lnTo>
                      <a:lnTo>
                        <a:pt x="1620342" y="335813"/>
                      </a:lnTo>
                      <a:lnTo>
                        <a:pt x="1614970" y="335813"/>
                      </a:lnTo>
                      <a:lnTo>
                        <a:pt x="1614970" y="302717"/>
                      </a:lnTo>
                      <a:lnTo>
                        <a:pt x="1611579" y="302717"/>
                      </a:lnTo>
                      <a:lnTo>
                        <a:pt x="1611579" y="335813"/>
                      </a:lnTo>
                      <a:lnTo>
                        <a:pt x="1606219" y="335813"/>
                      </a:lnTo>
                      <a:lnTo>
                        <a:pt x="1592376" y="343179"/>
                      </a:lnTo>
                      <a:lnTo>
                        <a:pt x="1592376" y="347560"/>
                      </a:lnTo>
                      <a:lnTo>
                        <a:pt x="1564398" y="347560"/>
                      </a:lnTo>
                      <a:lnTo>
                        <a:pt x="1564398" y="351155"/>
                      </a:lnTo>
                      <a:lnTo>
                        <a:pt x="1551127" y="351155"/>
                      </a:lnTo>
                      <a:lnTo>
                        <a:pt x="1551127" y="353949"/>
                      </a:lnTo>
                      <a:lnTo>
                        <a:pt x="1533893" y="353949"/>
                      </a:lnTo>
                      <a:lnTo>
                        <a:pt x="1533893" y="362508"/>
                      </a:lnTo>
                      <a:lnTo>
                        <a:pt x="1511007" y="362508"/>
                      </a:lnTo>
                      <a:lnTo>
                        <a:pt x="1511007" y="367665"/>
                      </a:lnTo>
                      <a:lnTo>
                        <a:pt x="1505127" y="367665"/>
                      </a:lnTo>
                      <a:lnTo>
                        <a:pt x="1505127" y="625754"/>
                      </a:lnTo>
                      <a:lnTo>
                        <a:pt x="1675269" y="625754"/>
                      </a:lnTo>
                      <a:lnTo>
                        <a:pt x="1675269" y="649198"/>
                      </a:lnTo>
                      <a:lnTo>
                        <a:pt x="1834146" y="649198"/>
                      </a:lnTo>
                      <a:lnTo>
                        <a:pt x="1834146" y="70802"/>
                      </a:lnTo>
                      <a:close/>
                    </a:path>
                    <a:path w="2462530" h="663575">
                      <a:moveTo>
                        <a:pt x="2026627" y="547890"/>
                      </a:moveTo>
                      <a:lnTo>
                        <a:pt x="1996833" y="58369"/>
                      </a:lnTo>
                      <a:lnTo>
                        <a:pt x="1971281" y="32918"/>
                      </a:lnTo>
                      <a:lnTo>
                        <a:pt x="1916963" y="0"/>
                      </a:lnTo>
                      <a:lnTo>
                        <a:pt x="1894954" y="27901"/>
                      </a:lnTo>
                      <a:lnTo>
                        <a:pt x="1885492" y="550062"/>
                      </a:lnTo>
                      <a:lnTo>
                        <a:pt x="2026627" y="547890"/>
                      </a:lnTo>
                      <a:close/>
                    </a:path>
                    <a:path w="2462530" h="663575">
                      <a:moveTo>
                        <a:pt x="2101049" y="451053"/>
                      </a:moveTo>
                      <a:lnTo>
                        <a:pt x="2093696" y="451053"/>
                      </a:lnTo>
                      <a:lnTo>
                        <a:pt x="2093696" y="449910"/>
                      </a:lnTo>
                      <a:lnTo>
                        <a:pt x="2085365" y="449910"/>
                      </a:lnTo>
                      <a:lnTo>
                        <a:pt x="2085365" y="451053"/>
                      </a:lnTo>
                      <a:lnTo>
                        <a:pt x="2079663" y="451053"/>
                      </a:lnTo>
                      <a:lnTo>
                        <a:pt x="2079663" y="447319"/>
                      </a:lnTo>
                      <a:lnTo>
                        <a:pt x="2077300" y="447319"/>
                      </a:lnTo>
                      <a:lnTo>
                        <a:pt x="2077300" y="451053"/>
                      </a:lnTo>
                      <a:lnTo>
                        <a:pt x="2071865" y="451053"/>
                      </a:lnTo>
                      <a:lnTo>
                        <a:pt x="2068766" y="449224"/>
                      </a:lnTo>
                      <a:lnTo>
                        <a:pt x="2064296" y="449224"/>
                      </a:lnTo>
                      <a:lnTo>
                        <a:pt x="2064296" y="448779"/>
                      </a:lnTo>
                      <a:lnTo>
                        <a:pt x="2062988" y="448779"/>
                      </a:lnTo>
                      <a:lnTo>
                        <a:pt x="2062988" y="447751"/>
                      </a:lnTo>
                      <a:lnTo>
                        <a:pt x="2061222" y="447751"/>
                      </a:lnTo>
                      <a:lnTo>
                        <a:pt x="2061222" y="448779"/>
                      </a:lnTo>
                      <a:lnTo>
                        <a:pt x="2061044" y="448779"/>
                      </a:lnTo>
                      <a:lnTo>
                        <a:pt x="2061044" y="447205"/>
                      </a:lnTo>
                      <a:lnTo>
                        <a:pt x="2059546" y="447205"/>
                      </a:lnTo>
                      <a:lnTo>
                        <a:pt x="2059546" y="448779"/>
                      </a:lnTo>
                      <a:lnTo>
                        <a:pt x="2058352" y="448779"/>
                      </a:lnTo>
                      <a:lnTo>
                        <a:pt x="2058352" y="449224"/>
                      </a:lnTo>
                      <a:lnTo>
                        <a:pt x="2049475" y="449224"/>
                      </a:lnTo>
                      <a:lnTo>
                        <a:pt x="2045677" y="451065"/>
                      </a:lnTo>
                      <a:lnTo>
                        <a:pt x="2033905" y="451065"/>
                      </a:lnTo>
                      <a:lnTo>
                        <a:pt x="2033905" y="470179"/>
                      </a:lnTo>
                      <a:lnTo>
                        <a:pt x="2037321" y="470179"/>
                      </a:lnTo>
                      <a:lnTo>
                        <a:pt x="2037321" y="479183"/>
                      </a:lnTo>
                      <a:lnTo>
                        <a:pt x="2042160" y="479183"/>
                      </a:lnTo>
                      <a:lnTo>
                        <a:pt x="2042160" y="470179"/>
                      </a:lnTo>
                      <a:lnTo>
                        <a:pt x="2051583" y="470179"/>
                      </a:lnTo>
                      <a:lnTo>
                        <a:pt x="2051583" y="476224"/>
                      </a:lnTo>
                      <a:lnTo>
                        <a:pt x="2101049" y="476224"/>
                      </a:lnTo>
                      <a:lnTo>
                        <a:pt x="2101049" y="451053"/>
                      </a:lnTo>
                      <a:close/>
                    </a:path>
                    <a:path w="2462530" h="663575">
                      <a:moveTo>
                        <a:pt x="2284488" y="86944"/>
                      </a:moveTo>
                      <a:lnTo>
                        <a:pt x="2280069" y="85191"/>
                      </a:lnTo>
                      <a:lnTo>
                        <a:pt x="2280069" y="82740"/>
                      </a:lnTo>
                      <a:lnTo>
                        <a:pt x="2277618" y="82740"/>
                      </a:lnTo>
                      <a:lnTo>
                        <a:pt x="2277618" y="80581"/>
                      </a:lnTo>
                      <a:lnTo>
                        <a:pt x="2276830" y="80581"/>
                      </a:lnTo>
                      <a:lnTo>
                        <a:pt x="2276830" y="82740"/>
                      </a:lnTo>
                      <a:lnTo>
                        <a:pt x="2275332" y="82740"/>
                      </a:lnTo>
                      <a:lnTo>
                        <a:pt x="2275332" y="83769"/>
                      </a:lnTo>
                      <a:lnTo>
                        <a:pt x="2270696" y="82575"/>
                      </a:lnTo>
                      <a:lnTo>
                        <a:pt x="2265667" y="81800"/>
                      </a:lnTo>
                      <a:lnTo>
                        <a:pt x="2260333" y="81330"/>
                      </a:lnTo>
                      <a:lnTo>
                        <a:pt x="2260333" y="60972"/>
                      </a:lnTo>
                      <a:lnTo>
                        <a:pt x="2242959" y="61353"/>
                      </a:lnTo>
                      <a:lnTo>
                        <a:pt x="2226297" y="62115"/>
                      </a:lnTo>
                      <a:lnTo>
                        <a:pt x="2210473" y="63296"/>
                      </a:lnTo>
                      <a:lnTo>
                        <a:pt x="2195588" y="64973"/>
                      </a:lnTo>
                      <a:lnTo>
                        <a:pt x="2195588" y="63525"/>
                      </a:lnTo>
                      <a:lnTo>
                        <a:pt x="2190026" y="62077"/>
                      </a:lnTo>
                      <a:lnTo>
                        <a:pt x="2183498" y="62839"/>
                      </a:lnTo>
                      <a:lnTo>
                        <a:pt x="2183498" y="66878"/>
                      </a:lnTo>
                      <a:lnTo>
                        <a:pt x="2173541" y="68922"/>
                      </a:lnTo>
                      <a:lnTo>
                        <a:pt x="2173541" y="663346"/>
                      </a:lnTo>
                      <a:lnTo>
                        <a:pt x="2284488" y="663346"/>
                      </a:lnTo>
                      <a:lnTo>
                        <a:pt x="2284488" y="86944"/>
                      </a:lnTo>
                      <a:close/>
                    </a:path>
                    <a:path w="2462530" h="663575">
                      <a:moveTo>
                        <a:pt x="2462250" y="126466"/>
                      </a:moveTo>
                      <a:lnTo>
                        <a:pt x="2455532" y="123164"/>
                      </a:lnTo>
                      <a:lnTo>
                        <a:pt x="2455532" y="121780"/>
                      </a:lnTo>
                      <a:lnTo>
                        <a:pt x="2455532" y="77292"/>
                      </a:lnTo>
                      <a:lnTo>
                        <a:pt x="2455532" y="43434"/>
                      </a:lnTo>
                      <a:lnTo>
                        <a:pt x="2446007" y="40449"/>
                      </a:lnTo>
                      <a:lnTo>
                        <a:pt x="2446007" y="43434"/>
                      </a:lnTo>
                      <a:lnTo>
                        <a:pt x="2418753" y="43434"/>
                      </a:lnTo>
                      <a:lnTo>
                        <a:pt x="2418753" y="38023"/>
                      </a:lnTo>
                      <a:lnTo>
                        <a:pt x="2407094" y="38023"/>
                      </a:lnTo>
                      <a:lnTo>
                        <a:pt x="2339543" y="43434"/>
                      </a:lnTo>
                      <a:lnTo>
                        <a:pt x="2339543" y="126466"/>
                      </a:lnTo>
                      <a:lnTo>
                        <a:pt x="2339302" y="126466"/>
                      </a:lnTo>
                      <a:lnTo>
                        <a:pt x="2334272" y="127508"/>
                      </a:lnTo>
                      <a:lnTo>
                        <a:pt x="2334272" y="270167"/>
                      </a:lnTo>
                      <a:lnTo>
                        <a:pt x="2339543" y="271665"/>
                      </a:lnTo>
                      <a:lnTo>
                        <a:pt x="2339543" y="291960"/>
                      </a:lnTo>
                      <a:lnTo>
                        <a:pt x="2334272" y="293052"/>
                      </a:lnTo>
                      <a:lnTo>
                        <a:pt x="2334272" y="435711"/>
                      </a:lnTo>
                      <a:lnTo>
                        <a:pt x="2339543" y="437210"/>
                      </a:lnTo>
                      <a:lnTo>
                        <a:pt x="2339543" y="464400"/>
                      </a:lnTo>
                      <a:lnTo>
                        <a:pt x="2333968" y="465556"/>
                      </a:lnTo>
                      <a:lnTo>
                        <a:pt x="2334272" y="465556"/>
                      </a:lnTo>
                      <a:lnTo>
                        <a:pt x="2334272" y="608152"/>
                      </a:lnTo>
                      <a:lnTo>
                        <a:pt x="2339543" y="609650"/>
                      </a:lnTo>
                      <a:lnTo>
                        <a:pt x="2339543" y="652716"/>
                      </a:lnTo>
                      <a:lnTo>
                        <a:pt x="2455532" y="652716"/>
                      </a:lnTo>
                      <a:lnTo>
                        <a:pt x="2455532" y="570014"/>
                      </a:lnTo>
                      <a:lnTo>
                        <a:pt x="2462250" y="570014"/>
                      </a:lnTo>
                      <a:lnTo>
                        <a:pt x="2462250" y="465556"/>
                      </a:lnTo>
                      <a:lnTo>
                        <a:pt x="2455532" y="463143"/>
                      </a:lnTo>
                      <a:lnTo>
                        <a:pt x="2455532" y="435102"/>
                      </a:lnTo>
                      <a:lnTo>
                        <a:pt x="2462250" y="435102"/>
                      </a:lnTo>
                      <a:lnTo>
                        <a:pt x="2462250" y="292442"/>
                      </a:lnTo>
                      <a:lnTo>
                        <a:pt x="2455532" y="289153"/>
                      </a:lnTo>
                      <a:lnTo>
                        <a:pt x="2455532" y="269125"/>
                      </a:lnTo>
                      <a:lnTo>
                        <a:pt x="2462250" y="269125"/>
                      </a:lnTo>
                      <a:lnTo>
                        <a:pt x="2462250" y="126466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18" name="object 123">
                  <a:extLst>
                    <a:ext uri="{FF2B5EF4-FFF2-40B4-BE49-F238E27FC236}">
                      <a16:creationId xmlns:a16="http://schemas.microsoft.com/office/drawing/2014/main" id="{21C152FF-4277-FF39-9406-5ED621766C19}"/>
                    </a:ext>
                  </a:extLst>
                </p:cNvPr>
                <p:cNvSpPr/>
                <p:nvPr/>
              </p:nvSpPr>
              <p:spPr>
                <a:xfrm>
                  <a:off x="457201" y="494423"/>
                  <a:ext cx="2778204" cy="481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285" h="481965">
                      <a:moveTo>
                        <a:pt x="2415222" y="147027"/>
                      </a:moveTo>
                      <a:lnTo>
                        <a:pt x="2406192" y="110807"/>
                      </a:lnTo>
                      <a:lnTo>
                        <a:pt x="2339581" y="110807"/>
                      </a:lnTo>
                      <a:lnTo>
                        <a:pt x="2268283" y="356946"/>
                      </a:lnTo>
                      <a:lnTo>
                        <a:pt x="2354415" y="356946"/>
                      </a:lnTo>
                      <a:lnTo>
                        <a:pt x="2415222" y="147027"/>
                      </a:lnTo>
                      <a:close/>
                    </a:path>
                    <a:path w="2788285" h="481965">
                      <a:moveTo>
                        <a:pt x="2483751" y="12433"/>
                      </a:moveTo>
                      <a:lnTo>
                        <a:pt x="2483320" y="12433"/>
                      </a:lnTo>
                      <a:lnTo>
                        <a:pt x="2483320" y="8483"/>
                      </a:lnTo>
                      <a:lnTo>
                        <a:pt x="2482697" y="8483"/>
                      </a:lnTo>
                      <a:lnTo>
                        <a:pt x="2482697" y="16497"/>
                      </a:lnTo>
                      <a:lnTo>
                        <a:pt x="2482570" y="15849"/>
                      </a:lnTo>
                      <a:lnTo>
                        <a:pt x="2482278" y="14579"/>
                      </a:lnTo>
                      <a:lnTo>
                        <a:pt x="2482278" y="12217"/>
                      </a:lnTo>
                      <a:lnTo>
                        <a:pt x="2482278" y="5842"/>
                      </a:lnTo>
                      <a:lnTo>
                        <a:pt x="2481643" y="5842"/>
                      </a:lnTo>
                      <a:lnTo>
                        <a:pt x="2481643" y="12217"/>
                      </a:lnTo>
                      <a:lnTo>
                        <a:pt x="2481338" y="11150"/>
                      </a:lnTo>
                      <a:lnTo>
                        <a:pt x="2480805" y="9334"/>
                      </a:lnTo>
                      <a:lnTo>
                        <a:pt x="2480246" y="7442"/>
                      </a:lnTo>
                      <a:lnTo>
                        <a:pt x="2478214" y="3403"/>
                      </a:lnTo>
                      <a:lnTo>
                        <a:pt x="2475750" y="482"/>
                      </a:lnTo>
                      <a:lnTo>
                        <a:pt x="2473807" y="2794"/>
                      </a:lnTo>
                      <a:lnTo>
                        <a:pt x="2472118" y="5842"/>
                      </a:lnTo>
                      <a:lnTo>
                        <a:pt x="2470823" y="9334"/>
                      </a:lnTo>
                      <a:lnTo>
                        <a:pt x="2470823" y="0"/>
                      </a:lnTo>
                      <a:lnTo>
                        <a:pt x="2470188" y="0"/>
                      </a:lnTo>
                      <a:lnTo>
                        <a:pt x="2470188" y="1117"/>
                      </a:lnTo>
                      <a:lnTo>
                        <a:pt x="2469565" y="1117"/>
                      </a:lnTo>
                      <a:lnTo>
                        <a:pt x="2469565" y="13296"/>
                      </a:lnTo>
                      <a:lnTo>
                        <a:pt x="2469273" y="14363"/>
                      </a:lnTo>
                      <a:lnTo>
                        <a:pt x="2469007" y="15481"/>
                      </a:lnTo>
                      <a:lnTo>
                        <a:pt x="2468791" y="16624"/>
                      </a:lnTo>
                      <a:lnTo>
                        <a:pt x="2468791" y="736"/>
                      </a:lnTo>
                      <a:lnTo>
                        <a:pt x="2467749" y="736"/>
                      </a:lnTo>
                      <a:lnTo>
                        <a:pt x="2467749" y="356946"/>
                      </a:lnTo>
                      <a:lnTo>
                        <a:pt x="2483751" y="356946"/>
                      </a:lnTo>
                      <a:lnTo>
                        <a:pt x="2483751" y="16624"/>
                      </a:lnTo>
                      <a:lnTo>
                        <a:pt x="2483751" y="12433"/>
                      </a:lnTo>
                      <a:close/>
                    </a:path>
                    <a:path w="2788285" h="481965">
                      <a:moveTo>
                        <a:pt x="2545880" y="236512"/>
                      </a:moveTo>
                      <a:lnTo>
                        <a:pt x="2528887" y="184975"/>
                      </a:lnTo>
                      <a:lnTo>
                        <a:pt x="2499017" y="234594"/>
                      </a:lnTo>
                      <a:lnTo>
                        <a:pt x="2516479" y="361124"/>
                      </a:lnTo>
                      <a:lnTo>
                        <a:pt x="2533700" y="361124"/>
                      </a:lnTo>
                      <a:lnTo>
                        <a:pt x="2545880" y="236512"/>
                      </a:lnTo>
                      <a:close/>
                    </a:path>
                    <a:path w="2788285" h="481965">
                      <a:moveTo>
                        <a:pt x="2690342" y="356946"/>
                      </a:moveTo>
                      <a:lnTo>
                        <a:pt x="2619044" y="110807"/>
                      </a:lnTo>
                      <a:lnTo>
                        <a:pt x="2552433" y="110807"/>
                      </a:lnTo>
                      <a:lnTo>
                        <a:pt x="2543403" y="147027"/>
                      </a:lnTo>
                      <a:lnTo>
                        <a:pt x="2604211" y="356946"/>
                      </a:lnTo>
                      <a:lnTo>
                        <a:pt x="2690342" y="356946"/>
                      </a:lnTo>
                      <a:close/>
                    </a:path>
                    <a:path w="2788285" h="481965">
                      <a:moveTo>
                        <a:pt x="2788196" y="406425"/>
                      </a:moveTo>
                      <a:lnTo>
                        <a:pt x="0" y="406425"/>
                      </a:lnTo>
                      <a:lnTo>
                        <a:pt x="0" y="481901"/>
                      </a:lnTo>
                      <a:lnTo>
                        <a:pt x="2788196" y="481901"/>
                      </a:lnTo>
                      <a:lnTo>
                        <a:pt x="2788196" y="406425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19" name="object 124">
                  <a:extLst>
                    <a:ext uri="{FF2B5EF4-FFF2-40B4-BE49-F238E27FC236}">
                      <a16:creationId xmlns:a16="http://schemas.microsoft.com/office/drawing/2014/main" id="{B79B7BB2-0301-87DE-6B8D-4D4B6D83DCF4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469464" y="423297"/>
                  <a:ext cx="520103" cy="430530"/>
                </a:xfrm>
                <a:prstGeom prst="rect">
                  <a:avLst/>
                </a:prstGeom>
              </p:spPr>
            </p:pic>
            <p:sp>
              <p:nvSpPr>
                <p:cNvPr id="20" name="object 125">
                  <a:extLst>
                    <a:ext uri="{FF2B5EF4-FFF2-40B4-BE49-F238E27FC236}">
                      <a16:creationId xmlns:a16="http://schemas.microsoft.com/office/drawing/2014/main" id="{3ED488BF-313B-E8C9-34EB-2C1BE6DDCAF0}"/>
                    </a:ext>
                  </a:extLst>
                </p:cNvPr>
                <p:cNvSpPr/>
                <p:nvPr/>
              </p:nvSpPr>
              <p:spPr>
                <a:xfrm>
                  <a:off x="457201" y="848017"/>
                  <a:ext cx="2782642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285" h="85725">
                      <a:moveTo>
                        <a:pt x="2788196" y="0"/>
                      </a:moveTo>
                      <a:lnTo>
                        <a:pt x="0" y="0"/>
                      </a:lnTo>
                      <a:lnTo>
                        <a:pt x="0" y="85305"/>
                      </a:lnTo>
                      <a:lnTo>
                        <a:pt x="2788196" y="85305"/>
                      </a:lnTo>
                      <a:lnTo>
                        <a:pt x="2788196" y="0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1" name="object 126">
                  <a:extLst>
                    <a:ext uri="{FF2B5EF4-FFF2-40B4-BE49-F238E27FC236}">
                      <a16:creationId xmlns:a16="http://schemas.microsoft.com/office/drawing/2014/main" id="{65C627A4-AD98-F84D-143B-92D76223786C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035367" y="729601"/>
                  <a:ext cx="207644" cy="121285"/>
                </a:xfrm>
                <a:prstGeom prst="rect">
                  <a:avLst/>
                </a:prstGeom>
              </p:spPr>
            </p:pic>
            <p:pic>
              <p:nvPicPr>
                <p:cNvPr id="22" name="object 127">
                  <a:extLst>
                    <a:ext uri="{FF2B5EF4-FFF2-40B4-BE49-F238E27FC236}">
                      <a16:creationId xmlns:a16="http://schemas.microsoft.com/office/drawing/2014/main" id="{1C3248D5-E646-A969-0970-BC0D7F5CC852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2155620" y="647929"/>
                  <a:ext cx="549179" cy="214629"/>
                </a:xfrm>
                <a:prstGeom prst="rect">
                  <a:avLst/>
                </a:prstGeom>
              </p:spPr>
            </p:pic>
            <p:sp>
              <p:nvSpPr>
                <p:cNvPr id="23" name="object 128">
                  <a:extLst>
                    <a:ext uri="{FF2B5EF4-FFF2-40B4-BE49-F238E27FC236}">
                      <a16:creationId xmlns:a16="http://schemas.microsoft.com/office/drawing/2014/main" id="{93052424-98AD-8B3C-0FA2-ABA9E43C4666}"/>
                    </a:ext>
                  </a:extLst>
                </p:cNvPr>
                <p:cNvSpPr/>
                <p:nvPr/>
              </p:nvSpPr>
              <p:spPr>
                <a:xfrm>
                  <a:off x="457200" y="877609"/>
                  <a:ext cx="635" cy="93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93344">
                      <a:moveTo>
                        <a:pt x="215" y="0"/>
                      </a:moveTo>
                      <a:lnTo>
                        <a:pt x="0" y="0"/>
                      </a:lnTo>
                      <a:lnTo>
                        <a:pt x="0" y="92813"/>
                      </a:lnTo>
                      <a:lnTo>
                        <a:pt x="215" y="92849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4" name="object 129">
                  <a:extLst>
                    <a:ext uri="{FF2B5EF4-FFF2-40B4-BE49-F238E27FC236}">
                      <a16:creationId xmlns:a16="http://schemas.microsoft.com/office/drawing/2014/main" id="{1E7FAC48-499F-D1A9-2C37-B94C32A97DF1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01297" y="466314"/>
                  <a:ext cx="828548" cy="39623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05A0AB3-F9DB-D277-F8F7-C54CECDC9F70}"/>
              </a:ext>
            </a:extLst>
          </p:cNvPr>
          <p:cNvGrpSpPr/>
          <p:nvPr/>
        </p:nvGrpSpPr>
        <p:grpSpPr>
          <a:xfrm>
            <a:off x="2007973" y="1427748"/>
            <a:ext cx="9778133" cy="4356966"/>
            <a:chOff x="2007973" y="1427748"/>
            <a:chExt cx="9778133" cy="4356966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87C4B5B-D140-0640-7007-68A209D60D67}"/>
                </a:ext>
              </a:extLst>
            </p:cNvPr>
            <p:cNvSpPr/>
            <p:nvPr/>
          </p:nvSpPr>
          <p:spPr>
            <a:xfrm>
              <a:off x="2007973" y="4009058"/>
              <a:ext cx="321276" cy="210774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B9E2CB0E-B035-8DB1-B246-5A4635D49152}"/>
                </a:ext>
              </a:extLst>
            </p:cNvPr>
            <p:cNvGrpSpPr/>
            <p:nvPr/>
          </p:nvGrpSpPr>
          <p:grpSpPr>
            <a:xfrm>
              <a:off x="2007973" y="1427748"/>
              <a:ext cx="9778133" cy="4356966"/>
              <a:chOff x="2007973" y="1427748"/>
              <a:chExt cx="9778133" cy="4356966"/>
            </a:xfrm>
          </p:grpSpPr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3DE36CF5-AD2F-5CD0-E783-92E4C0CFD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6262729" y="1449808"/>
                <a:ext cx="5523377" cy="4312844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6F020A40-9E46-4CE1-9450-832286EC74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7973" y="1427748"/>
                <a:ext cx="4249710" cy="258131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F16D0D80-6F85-44BB-5BCF-8D63D2828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973" y="4219832"/>
                <a:ext cx="4249710" cy="1564882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Imagen 30" descr="Dibujo animado de un personaje con la boca abierta&#10;&#10;Descripción generada automáticamente con confianza baja">
                <a:extLst>
                  <a:ext uri="{FF2B5EF4-FFF2-40B4-BE49-F238E27FC236}">
                    <a16:creationId xmlns:a16="http://schemas.microsoft.com/office/drawing/2014/main" id="{3E7C1496-1C57-AD75-A05D-3C1D96225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82987" y="1695732"/>
                <a:ext cx="684993" cy="68499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A7D007-91DD-3CB1-19BB-F9B9BA4A3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5" r="8381"/>
          <a:stretch/>
        </p:blipFill>
        <p:spPr>
          <a:xfrm>
            <a:off x="923325" y="2820879"/>
            <a:ext cx="2617602" cy="2582879"/>
          </a:xfrm>
          <a:prstGeom prst="rect">
            <a:avLst/>
          </a:prstGeom>
        </p:spPr>
      </p:pic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BB6F660-4787-F8BC-492D-B80A9579781B}"/>
              </a:ext>
            </a:extLst>
          </p:cNvPr>
          <p:cNvGrpSpPr/>
          <p:nvPr/>
        </p:nvGrpSpPr>
        <p:grpSpPr>
          <a:xfrm>
            <a:off x="405891" y="1083482"/>
            <a:ext cx="2914423" cy="1886786"/>
            <a:chOff x="453599" y="70090"/>
            <a:chExt cx="2914423" cy="1886786"/>
          </a:xfrm>
        </p:grpSpPr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E7E384C8-8546-FD97-EE30-59861FFA42BA}"/>
                </a:ext>
              </a:extLst>
            </p:cNvPr>
            <p:cNvSpPr/>
            <p:nvPr/>
          </p:nvSpPr>
          <p:spPr>
            <a:xfrm>
              <a:off x="453599" y="890732"/>
              <a:ext cx="2792095" cy="901700"/>
            </a:xfrm>
            <a:custGeom>
              <a:avLst/>
              <a:gdLst/>
              <a:ahLst/>
              <a:cxnLst/>
              <a:rect l="l" t="t" r="r" b="b"/>
              <a:pathLst>
                <a:path w="2792095" h="901700">
                  <a:moveTo>
                    <a:pt x="2791802" y="0"/>
                  </a:moveTo>
                  <a:lnTo>
                    <a:pt x="0" y="0"/>
                  </a:lnTo>
                  <a:lnTo>
                    <a:pt x="0" y="723493"/>
                  </a:lnTo>
                  <a:lnTo>
                    <a:pt x="6365" y="770864"/>
                  </a:lnTo>
                  <a:lnTo>
                    <a:pt x="24328" y="813430"/>
                  </a:lnTo>
                  <a:lnTo>
                    <a:pt x="52192" y="849495"/>
                  </a:lnTo>
                  <a:lnTo>
                    <a:pt x="88256" y="877358"/>
                  </a:lnTo>
                  <a:lnTo>
                    <a:pt x="130823" y="895321"/>
                  </a:lnTo>
                  <a:lnTo>
                    <a:pt x="178193" y="901687"/>
                  </a:lnTo>
                  <a:lnTo>
                    <a:pt x="2613596" y="901687"/>
                  </a:lnTo>
                  <a:lnTo>
                    <a:pt x="2660972" y="895321"/>
                  </a:lnTo>
                  <a:lnTo>
                    <a:pt x="2703542" y="877358"/>
                  </a:lnTo>
                  <a:lnTo>
                    <a:pt x="2739609" y="849495"/>
                  </a:lnTo>
                  <a:lnTo>
                    <a:pt x="2767473" y="813430"/>
                  </a:lnTo>
                  <a:lnTo>
                    <a:pt x="2785437" y="770864"/>
                  </a:lnTo>
                  <a:lnTo>
                    <a:pt x="2791802" y="723493"/>
                  </a:lnTo>
                  <a:lnTo>
                    <a:pt x="2791802" y="0"/>
                  </a:lnTo>
                  <a:close/>
                </a:path>
              </a:pathLst>
            </a:custGeom>
            <a:solidFill>
              <a:srgbClr val="F5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BEF1B11-B82F-8351-DFC8-3A809DD6BA90}"/>
                </a:ext>
              </a:extLst>
            </p:cNvPr>
            <p:cNvGrpSpPr/>
            <p:nvPr/>
          </p:nvGrpSpPr>
          <p:grpSpPr>
            <a:xfrm>
              <a:off x="462418" y="70090"/>
              <a:ext cx="2905604" cy="1886786"/>
              <a:chOff x="457200" y="56971"/>
              <a:chExt cx="2905604" cy="1886786"/>
            </a:xfrm>
          </p:grpSpPr>
          <p:sp>
            <p:nvSpPr>
              <p:cNvPr id="28" name="object 112">
                <a:extLst>
                  <a:ext uri="{FF2B5EF4-FFF2-40B4-BE49-F238E27FC236}">
                    <a16:creationId xmlns:a16="http://schemas.microsoft.com/office/drawing/2014/main" id="{D870DE0D-396A-B6B0-A777-78512BB77A41}"/>
                  </a:ext>
                </a:extLst>
              </p:cNvPr>
              <p:cNvSpPr txBox="1"/>
              <p:nvPr/>
            </p:nvSpPr>
            <p:spPr>
              <a:xfrm>
                <a:off x="619099" y="989407"/>
                <a:ext cx="2523052" cy="72006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400"/>
                  </a:lnSpc>
                  <a:spcBef>
                    <a:spcPts val="95"/>
                  </a:spcBef>
                </a:pPr>
                <a:r>
                  <a:rPr lang="es-ES" sz="23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NUEVO</a:t>
                </a:r>
                <a:r>
                  <a:rPr lang="es-ES" sz="2300" spc="2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 </a:t>
                </a:r>
                <a:r>
                  <a:rPr lang="es-ES" sz="2300" spc="-65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ACCESO </a:t>
                </a:r>
                <a:r>
                  <a:rPr lang="es-ES" sz="23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A</a:t>
                </a:r>
                <a:r>
                  <a:rPr lang="es-ES" sz="2300" spc="4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 </a:t>
                </a:r>
                <a:r>
                  <a:rPr lang="es-ES" sz="2300" b="1" spc="-10" dirty="0">
                    <a:solidFill>
                      <a:srgbClr val="FFFFFF"/>
                    </a:solidFill>
                    <a:latin typeface="Montserrat ExtraBold" pitchFamily="2" charset="77"/>
                    <a:cs typeface="Arial"/>
                  </a:rPr>
                  <a:t>MADRID</a:t>
                </a:r>
                <a:endParaRPr lang="es-ES" sz="2300" b="1" dirty="0">
                  <a:latin typeface="Montserrat ExtraBold" pitchFamily="2" charset="77"/>
                  <a:cs typeface="Arial"/>
                </a:endParaRPr>
              </a:p>
            </p:txBody>
          </p:sp>
          <p:grpSp>
            <p:nvGrpSpPr>
              <p:cNvPr id="29" name="object 113">
                <a:extLst>
                  <a:ext uri="{FF2B5EF4-FFF2-40B4-BE49-F238E27FC236}">
                    <a16:creationId xmlns:a16="http://schemas.microsoft.com/office/drawing/2014/main" id="{D655FDE9-F8B0-FC4D-C882-4CC213D57BEA}"/>
                  </a:ext>
                </a:extLst>
              </p:cNvPr>
              <p:cNvGrpSpPr/>
              <p:nvPr/>
            </p:nvGrpSpPr>
            <p:grpSpPr>
              <a:xfrm>
                <a:off x="457200" y="56971"/>
                <a:ext cx="2905604" cy="1886786"/>
                <a:chOff x="457200" y="56971"/>
                <a:chExt cx="2905604" cy="1886786"/>
              </a:xfrm>
            </p:grpSpPr>
            <p:sp>
              <p:nvSpPr>
                <p:cNvPr id="30" name="object 114">
                  <a:extLst>
                    <a:ext uri="{FF2B5EF4-FFF2-40B4-BE49-F238E27FC236}">
                      <a16:creationId xmlns:a16="http://schemas.microsoft.com/office/drawing/2014/main" id="{0CD53557-0EE1-F0CA-BD82-F45294C3AE8B}"/>
                    </a:ext>
                  </a:extLst>
                </p:cNvPr>
                <p:cNvSpPr/>
                <p:nvPr/>
              </p:nvSpPr>
              <p:spPr>
                <a:xfrm>
                  <a:off x="2786224" y="1342412"/>
                  <a:ext cx="576580" cy="60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579" h="601344">
                      <a:moveTo>
                        <a:pt x="340361" y="0"/>
                      </a:moveTo>
                      <a:lnTo>
                        <a:pt x="322992" y="9801"/>
                      </a:lnTo>
                      <a:lnTo>
                        <a:pt x="219055" y="116265"/>
                      </a:lnTo>
                      <a:lnTo>
                        <a:pt x="212388" y="121611"/>
                      </a:lnTo>
                      <a:lnTo>
                        <a:pt x="204739" y="125150"/>
                      </a:lnTo>
                      <a:lnTo>
                        <a:pt x="196467" y="126768"/>
                      </a:lnTo>
                      <a:lnTo>
                        <a:pt x="187927" y="126349"/>
                      </a:lnTo>
                      <a:lnTo>
                        <a:pt x="41319" y="101089"/>
                      </a:lnTo>
                      <a:lnTo>
                        <a:pt x="21504" y="103335"/>
                      </a:lnTo>
                      <a:lnTo>
                        <a:pt x="6925" y="115043"/>
                      </a:lnTo>
                      <a:lnTo>
                        <a:pt x="269" y="132517"/>
                      </a:lnTo>
                      <a:lnTo>
                        <a:pt x="4222" y="152066"/>
                      </a:lnTo>
                      <a:lnTo>
                        <a:pt x="73348" y="283803"/>
                      </a:lnTo>
                      <a:lnTo>
                        <a:pt x="76369" y="291799"/>
                      </a:lnTo>
                      <a:lnTo>
                        <a:pt x="77374" y="300166"/>
                      </a:lnTo>
                      <a:lnTo>
                        <a:pt x="76359" y="308530"/>
                      </a:lnTo>
                      <a:lnTo>
                        <a:pt x="73323" y="316519"/>
                      </a:lnTo>
                      <a:lnTo>
                        <a:pt x="3981" y="448167"/>
                      </a:lnTo>
                      <a:lnTo>
                        <a:pt x="0" y="467700"/>
                      </a:lnTo>
                      <a:lnTo>
                        <a:pt x="6632" y="485183"/>
                      </a:lnTo>
                      <a:lnTo>
                        <a:pt x="21193" y="496914"/>
                      </a:lnTo>
                      <a:lnTo>
                        <a:pt x="41001" y="499195"/>
                      </a:lnTo>
                      <a:lnTo>
                        <a:pt x="187673" y="474164"/>
                      </a:lnTo>
                      <a:lnTo>
                        <a:pt x="196209" y="473756"/>
                      </a:lnTo>
                      <a:lnTo>
                        <a:pt x="204472" y="475388"/>
                      </a:lnTo>
                      <a:lnTo>
                        <a:pt x="212112" y="478941"/>
                      </a:lnTo>
                      <a:lnTo>
                        <a:pt x="218776" y="484298"/>
                      </a:lnTo>
                      <a:lnTo>
                        <a:pt x="322547" y="590915"/>
                      </a:lnTo>
                      <a:lnTo>
                        <a:pt x="339899" y="600741"/>
                      </a:lnTo>
                      <a:lnTo>
                        <a:pt x="358576" y="599840"/>
                      </a:lnTo>
                      <a:lnTo>
                        <a:pt x="374231" y="589618"/>
                      </a:lnTo>
                      <a:lnTo>
                        <a:pt x="382517" y="571484"/>
                      </a:lnTo>
                      <a:lnTo>
                        <a:pt x="404031" y="424253"/>
                      </a:lnTo>
                      <a:lnTo>
                        <a:pt x="406285" y="416012"/>
                      </a:lnTo>
                      <a:lnTo>
                        <a:pt x="410390" y="408654"/>
                      </a:lnTo>
                      <a:lnTo>
                        <a:pt x="416128" y="402482"/>
                      </a:lnTo>
                      <a:lnTo>
                        <a:pt x="423284" y="397799"/>
                      </a:lnTo>
                      <a:lnTo>
                        <a:pt x="556748" y="332063"/>
                      </a:lnTo>
                      <a:lnTo>
                        <a:pt x="571454" y="318595"/>
                      </a:lnTo>
                      <a:lnTo>
                        <a:pt x="576366" y="300552"/>
                      </a:lnTo>
                      <a:lnTo>
                        <a:pt x="571482" y="282504"/>
                      </a:lnTo>
                      <a:lnTo>
                        <a:pt x="556799" y="269021"/>
                      </a:lnTo>
                      <a:lnTo>
                        <a:pt x="423436" y="203070"/>
                      </a:lnTo>
                      <a:lnTo>
                        <a:pt x="416289" y="198376"/>
                      </a:lnTo>
                      <a:lnTo>
                        <a:pt x="410557" y="192195"/>
                      </a:lnTo>
                      <a:lnTo>
                        <a:pt x="406461" y="184828"/>
                      </a:lnTo>
                      <a:lnTo>
                        <a:pt x="404221" y="176577"/>
                      </a:lnTo>
                      <a:lnTo>
                        <a:pt x="382936" y="29334"/>
                      </a:lnTo>
                      <a:lnTo>
                        <a:pt x="374675" y="11181"/>
                      </a:lnTo>
                      <a:lnTo>
                        <a:pt x="359036" y="932"/>
                      </a:lnTo>
                      <a:lnTo>
                        <a:pt x="340361" y="0"/>
                      </a:lnTo>
                      <a:close/>
                    </a:path>
                  </a:pathLst>
                </a:custGeom>
                <a:solidFill>
                  <a:srgbClr val="821A7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115">
                  <a:extLst>
                    <a:ext uri="{FF2B5EF4-FFF2-40B4-BE49-F238E27FC236}">
                      <a16:creationId xmlns:a16="http://schemas.microsoft.com/office/drawing/2014/main" id="{59AD5992-C193-4A23-1D80-93E8DEEE72A6}"/>
                    </a:ext>
                  </a:extLst>
                </p:cNvPr>
                <p:cNvSpPr/>
                <p:nvPr/>
              </p:nvSpPr>
              <p:spPr>
                <a:xfrm>
                  <a:off x="2841307" y="1404848"/>
                  <a:ext cx="455295" cy="4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95" h="476250">
                      <a:moveTo>
                        <a:pt x="151218" y="370751"/>
                      </a:moveTo>
                      <a:lnTo>
                        <a:pt x="147002" y="370039"/>
                      </a:lnTo>
                      <a:lnTo>
                        <a:pt x="142748" y="369684"/>
                      </a:lnTo>
                      <a:lnTo>
                        <a:pt x="134175" y="369684"/>
                      </a:lnTo>
                      <a:lnTo>
                        <a:pt x="129857" y="370052"/>
                      </a:lnTo>
                      <a:lnTo>
                        <a:pt x="27533" y="387413"/>
                      </a:lnTo>
                      <a:lnTo>
                        <a:pt x="20370" y="387413"/>
                      </a:lnTo>
                      <a:lnTo>
                        <a:pt x="14833" y="384606"/>
                      </a:lnTo>
                      <a:lnTo>
                        <a:pt x="6794" y="373519"/>
                      </a:lnTo>
                      <a:lnTo>
                        <a:pt x="6248" y="366014"/>
                      </a:lnTo>
                      <a:lnTo>
                        <a:pt x="54991" y="273469"/>
                      </a:lnTo>
                      <a:lnTo>
                        <a:pt x="61620" y="256032"/>
                      </a:lnTo>
                      <a:lnTo>
                        <a:pt x="63830" y="237769"/>
                      </a:lnTo>
                      <a:lnTo>
                        <a:pt x="61645" y="219519"/>
                      </a:lnTo>
                      <a:lnTo>
                        <a:pt x="55041" y="202069"/>
                      </a:lnTo>
                      <a:lnTo>
                        <a:pt x="6438" y="109461"/>
                      </a:lnTo>
                      <a:lnTo>
                        <a:pt x="6997" y="101955"/>
                      </a:lnTo>
                      <a:lnTo>
                        <a:pt x="15062" y="90919"/>
                      </a:lnTo>
                      <a:lnTo>
                        <a:pt x="20599" y="88074"/>
                      </a:lnTo>
                      <a:lnTo>
                        <a:pt x="28892" y="88176"/>
                      </a:lnTo>
                      <a:lnTo>
                        <a:pt x="78955" y="96799"/>
                      </a:lnTo>
                      <a:lnTo>
                        <a:pt x="80238" y="89357"/>
                      </a:lnTo>
                      <a:lnTo>
                        <a:pt x="29768" y="80657"/>
                      </a:lnTo>
                      <a:lnTo>
                        <a:pt x="26720" y="80530"/>
                      </a:lnTo>
                      <a:lnTo>
                        <a:pt x="18300" y="80530"/>
                      </a:lnTo>
                      <a:lnTo>
                        <a:pt x="10350" y="84505"/>
                      </a:lnTo>
                      <a:lnTo>
                        <a:pt x="5257" y="91503"/>
                      </a:lnTo>
                      <a:lnTo>
                        <a:pt x="1739" y="98094"/>
                      </a:lnTo>
                      <a:lnTo>
                        <a:pt x="203" y="105219"/>
                      </a:lnTo>
                      <a:lnTo>
                        <a:pt x="685" y="112509"/>
                      </a:lnTo>
                      <a:lnTo>
                        <a:pt x="3200" y="119545"/>
                      </a:lnTo>
                      <a:lnTo>
                        <a:pt x="48361" y="205587"/>
                      </a:lnTo>
                      <a:lnTo>
                        <a:pt x="54305" y="221310"/>
                      </a:lnTo>
                      <a:lnTo>
                        <a:pt x="56273" y="237769"/>
                      </a:lnTo>
                      <a:lnTo>
                        <a:pt x="54279" y="254215"/>
                      </a:lnTo>
                      <a:lnTo>
                        <a:pt x="48310" y="269938"/>
                      </a:lnTo>
                      <a:lnTo>
                        <a:pt x="3022" y="355917"/>
                      </a:lnTo>
                      <a:lnTo>
                        <a:pt x="495" y="362940"/>
                      </a:lnTo>
                      <a:lnTo>
                        <a:pt x="18072" y="394970"/>
                      </a:lnTo>
                      <a:lnTo>
                        <a:pt x="29540" y="394843"/>
                      </a:lnTo>
                      <a:lnTo>
                        <a:pt x="130708" y="377571"/>
                      </a:lnTo>
                      <a:lnTo>
                        <a:pt x="134607" y="377240"/>
                      </a:lnTo>
                      <a:lnTo>
                        <a:pt x="142328" y="377240"/>
                      </a:lnTo>
                      <a:lnTo>
                        <a:pt x="146164" y="377558"/>
                      </a:lnTo>
                      <a:lnTo>
                        <a:pt x="149974" y="378206"/>
                      </a:lnTo>
                      <a:lnTo>
                        <a:pt x="151218" y="370751"/>
                      </a:lnTo>
                      <a:close/>
                    </a:path>
                    <a:path w="455295" h="476250">
                      <a:moveTo>
                        <a:pt x="455206" y="238074"/>
                      </a:moveTo>
                      <a:lnTo>
                        <a:pt x="353263" y="171107"/>
                      </a:lnTo>
                      <a:lnTo>
                        <a:pt x="339204" y="161874"/>
                      </a:lnTo>
                      <a:lnTo>
                        <a:pt x="327939" y="149720"/>
                      </a:lnTo>
                      <a:lnTo>
                        <a:pt x="319887" y="135242"/>
                      </a:lnTo>
                      <a:lnTo>
                        <a:pt x="315493" y="119011"/>
                      </a:lnTo>
                      <a:lnTo>
                        <a:pt x="301586" y="22847"/>
                      </a:lnTo>
                      <a:lnTo>
                        <a:pt x="299504" y="15671"/>
                      </a:lnTo>
                      <a:lnTo>
                        <a:pt x="277926" y="0"/>
                      </a:lnTo>
                      <a:lnTo>
                        <a:pt x="275158" y="0"/>
                      </a:lnTo>
                      <a:lnTo>
                        <a:pt x="268122" y="0"/>
                      </a:lnTo>
                      <a:lnTo>
                        <a:pt x="261289" y="2806"/>
                      </a:lnTo>
                      <a:lnTo>
                        <a:pt x="188290" y="77584"/>
                      </a:lnTo>
                      <a:lnTo>
                        <a:pt x="183337" y="82181"/>
                      </a:lnTo>
                      <a:lnTo>
                        <a:pt x="177990" y="86258"/>
                      </a:lnTo>
                      <a:lnTo>
                        <a:pt x="172275" y="89789"/>
                      </a:lnTo>
                      <a:lnTo>
                        <a:pt x="166217" y="92760"/>
                      </a:lnTo>
                      <a:lnTo>
                        <a:pt x="169214" y="99695"/>
                      </a:lnTo>
                      <a:lnTo>
                        <a:pt x="265277" y="9537"/>
                      </a:lnTo>
                      <a:lnTo>
                        <a:pt x="270065" y="7531"/>
                      </a:lnTo>
                      <a:lnTo>
                        <a:pt x="277075" y="7531"/>
                      </a:lnTo>
                      <a:lnTo>
                        <a:pt x="279120" y="7848"/>
                      </a:lnTo>
                      <a:lnTo>
                        <a:pt x="288201" y="10807"/>
                      </a:lnTo>
                      <a:lnTo>
                        <a:pt x="293039" y="16573"/>
                      </a:lnTo>
                      <a:lnTo>
                        <a:pt x="308025" y="120103"/>
                      </a:lnTo>
                      <a:lnTo>
                        <a:pt x="312902" y="138099"/>
                      </a:lnTo>
                      <a:lnTo>
                        <a:pt x="321830" y="154152"/>
                      </a:lnTo>
                      <a:lnTo>
                        <a:pt x="334327" y="167640"/>
                      </a:lnTo>
                      <a:lnTo>
                        <a:pt x="349923" y="177876"/>
                      </a:lnTo>
                      <a:lnTo>
                        <a:pt x="443687" y="224243"/>
                      </a:lnTo>
                      <a:lnTo>
                        <a:pt x="447662" y="230644"/>
                      </a:lnTo>
                      <a:lnTo>
                        <a:pt x="447636" y="245478"/>
                      </a:lnTo>
                      <a:lnTo>
                        <a:pt x="443661" y="251879"/>
                      </a:lnTo>
                      <a:lnTo>
                        <a:pt x="349834" y="298107"/>
                      </a:lnTo>
                      <a:lnTo>
                        <a:pt x="334314" y="308305"/>
                      </a:lnTo>
                      <a:lnTo>
                        <a:pt x="321779" y="321843"/>
                      </a:lnTo>
                      <a:lnTo>
                        <a:pt x="312762" y="337947"/>
                      </a:lnTo>
                      <a:lnTo>
                        <a:pt x="307835" y="355828"/>
                      </a:lnTo>
                      <a:lnTo>
                        <a:pt x="292722" y="459320"/>
                      </a:lnTo>
                      <a:lnTo>
                        <a:pt x="287858" y="465074"/>
                      </a:lnTo>
                      <a:lnTo>
                        <a:pt x="278777" y="468007"/>
                      </a:lnTo>
                      <a:lnTo>
                        <a:pt x="276745" y="468325"/>
                      </a:lnTo>
                      <a:lnTo>
                        <a:pt x="269735" y="468325"/>
                      </a:lnTo>
                      <a:lnTo>
                        <a:pt x="264947" y="466318"/>
                      </a:lnTo>
                      <a:lnTo>
                        <a:pt x="209397" y="409244"/>
                      </a:lnTo>
                      <a:lnTo>
                        <a:pt x="203974" y="414515"/>
                      </a:lnTo>
                      <a:lnTo>
                        <a:pt x="260946" y="473049"/>
                      </a:lnTo>
                      <a:lnTo>
                        <a:pt x="267779" y="475869"/>
                      </a:lnTo>
                      <a:lnTo>
                        <a:pt x="277596" y="475869"/>
                      </a:lnTo>
                      <a:lnTo>
                        <a:pt x="315315" y="356920"/>
                      </a:lnTo>
                      <a:lnTo>
                        <a:pt x="319747" y="340791"/>
                      </a:lnTo>
                      <a:lnTo>
                        <a:pt x="327875" y="326288"/>
                      </a:lnTo>
                      <a:lnTo>
                        <a:pt x="339178" y="314083"/>
                      </a:lnTo>
                      <a:lnTo>
                        <a:pt x="353174" y="304876"/>
                      </a:lnTo>
                      <a:lnTo>
                        <a:pt x="440347" y="261950"/>
                      </a:lnTo>
                      <a:lnTo>
                        <a:pt x="446519" y="257746"/>
                      </a:lnTo>
                      <a:lnTo>
                        <a:pt x="451192" y="252145"/>
                      </a:lnTo>
                      <a:lnTo>
                        <a:pt x="454164" y="245478"/>
                      </a:lnTo>
                      <a:lnTo>
                        <a:pt x="455206" y="2380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116">
                  <a:extLst>
                    <a:ext uri="{FF2B5EF4-FFF2-40B4-BE49-F238E27FC236}">
                      <a16:creationId xmlns:a16="http://schemas.microsoft.com/office/drawing/2014/main" id="{38C2E56F-F429-15F4-328C-E9B332D030A5}"/>
                    </a:ext>
                  </a:extLst>
                </p:cNvPr>
                <p:cNvSpPr/>
                <p:nvPr/>
              </p:nvSpPr>
              <p:spPr>
                <a:xfrm>
                  <a:off x="2225078" y="516483"/>
                  <a:ext cx="1014765" cy="33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44" h="335915">
                      <a:moveTo>
                        <a:pt x="182460" y="43776"/>
                      </a:moveTo>
                      <a:lnTo>
                        <a:pt x="170065" y="43776"/>
                      </a:lnTo>
                      <a:lnTo>
                        <a:pt x="170065" y="23152"/>
                      </a:lnTo>
                      <a:lnTo>
                        <a:pt x="172034" y="23152"/>
                      </a:lnTo>
                      <a:lnTo>
                        <a:pt x="175641" y="19342"/>
                      </a:lnTo>
                      <a:lnTo>
                        <a:pt x="175641" y="16979"/>
                      </a:lnTo>
                      <a:lnTo>
                        <a:pt x="163995" y="16979"/>
                      </a:lnTo>
                      <a:lnTo>
                        <a:pt x="163995" y="0"/>
                      </a:lnTo>
                      <a:lnTo>
                        <a:pt x="150774" y="0"/>
                      </a:lnTo>
                      <a:lnTo>
                        <a:pt x="150774" y="4089"/>
                      </a:lnTo>
                      <a:lnTo>
                        <a:pt x="122694" y="4089"/>
                      </a:lnTo>
                      <a:lnTo>
                        <a:pt x="122694" y="7086"/>
                      </a:lnTo>
                      <a:lnTo>
                        <a:pt x="113995" y="7086"/>
                      </a:lnTo>
                      <a:lnTo>
                        <a:pt x="113995" y="9804"/>
                      </a:lnTo>
                      <a:lnTo>
                        <a:pt x="74460" y="9804"/>
                      </a:lnTo>
                      <a:lnTo>
                        <a:pt x="74460" y="16979"/>
                      </a:lnTo>
                      <a:lnTo>
                        <a:pt x="15455" y="16979"/>
                      </a:lnTo>
                      <a:lnTo>
                        <a:pt x="15455" y="19342"/>
                      </a:lnTo>
                      <a:lnTo>
                        <a:pt x="19050" y="23152"/>
                      </a:lnTo>
                      <a:lnTo>
                        <a:pt x="21031" y="23152"/>
                      </a:lnTo>
                      <a:lnTo>
                        <a:pt x="21031" y="43776"/>
                      </a:lnTo>
                      <a:lnTo>
                        <a:pt x="17386" y="43776"/>
                      </a:lnTo>
                      <a:lnTo>
                        <a:pt x="0" y="58534"/>
                      </a:lnTo>
                      <a:lnTo>
                        <a:pt x="0" y="335699"/>
                      </a:lnTo>
                      <a:lnTo>
                        <a:pt x="182460" y="335699"/>
                      </a:lnTo>
                      <a:lnTo>
                        <a:pt x="182460" y="43776"/>
                      </a:lnTo>
                      <a:close/>
                    </a:path>
                    <a:path w="1020444" h="335915">
                      <a:moveTo>
                        <a:pt x="1020318" y="84302"/>
                      </a:moveTo>
                      <a:lnTo>
                        <a:pt x="701814" y="84302"/>
                      </a:lnTo>
                      <a:lnTo>
                        <a:pt x="701814" y="331533"/>
                      </a:lnTo>
                      <a:lnTo>
                        <a:pt x="1020318" y="331533"/>
                      </a:lnTo>
                      <a:lnTo>
                        <a:pt x="1020318" y="84302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33" name="object 117">
                  <a:extLst>
                    <a:ext uri="{FF2B5EF4-FFF2-40B4-BE49-F238E27FC236}">
                      <a16:creationId xmlns:a16="http://schemas.microsoft.com/office/drawing/2014/main" id="{6FCC9DC5-9F9A-B0B4-D884-570EC6C98B90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999308" y="547899"/>
                  <a:ext cx="246100" cy="107729"/>
                </a:xfrm>
                <a:prstGeom prst="rect">
                  <a:avLst/>
                </a:prstGeom>
              </p:spPr>
            </p:pic>
            <p:pic>
              <p:nvPicPr>
                <p:cNvPr id="34" name="object 118">
                  <a:extLst>
                    <a:ext uri="{FF2B5EF4-FFF2-40B4-BE49-F238E27FC236}">
                      <a16:creationId xmlns:a16="http://schemas.microsoft.com/office/drawing/2014/main" id="{76D6AB4B-2189-82DD-470B-B426D36FE441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02805" y="580243"/>
                  <a:ext cx="176223" cy="68560"/>
                </a:xfrm>
                <a:prstGeom prst="rect">
                  <a:avLst/>
                </a:prstGeom>
              </p:spPr>
            </p:pic>
            <p:sp>
              <p:nvSpPr>
                <p:cNvPr id="35" name="object 119">
                  <a:extLst>
                    <a:ext uri="{FF2B5EF4-FFF2-40B4-BE49-F238E27FC236}">
                      <a16:creationId xmlns:a16="http://schemas.microsoft.com/office/drawing/2014/main" id="{24A98410-962E-B0B0-2077-5B2512BFDD71}"/>
                    </a:ext>
                  </a:extLst>
                </p:cNvPr>
                <p:cNvSpPr/>
                <p:nvPr/>
              </p:nvSpPr>
              <p:spPr>
                <a:xfrm>
                  <a:off x="587286" y="56971"/>
                  <a:ext cx="2413635" cy="79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635" h="791210">
                      <a:moveTo>
                        <a:pt x="545719" y="530377"/>
                      </a:moveTo>
                      <a:lnTo>
                        <a:pt x="532892" y="516699"/>
                      </a:lnTo>
                      <a:lnTo>
                        <a:pt x="513156" y="516699"/>
                      </a:lnTo>
                      <a:lnTo>
                        <a:pt x="500189" y="530377"/>
                      </a:lnTo>
                      <a:lnTo>
                        <a:pt x="545719" y="530377"/>
                      </a:lnTo>
                      <a:close/>
                    </a:path>
                    <a:path w="2413635" h="791210">
                      <a:moveTo>
                        <a:pt x="669582" y="576757"/>
                      </a:moveTo>
                      <a:lnTo>
                        <a:pt x="657618" y="576757"/>
                      </a:lnTo>
                      <a:lnTo>
                        <a:pt x="657618" y="566407"/>
                      </a:lnTo>
                      <a:lnTo>
                        <a:pt x="658698" y="566407"/>
                      </a:lnTo>
                      <a:lnTo>
                        <a:pt x="658698" y="563486"/>
                      </a:lnTo>
                      <a:lnTo>
                        <a:pt x="632218" y="563486"/>
                      </a:lnTo>
                      <a:lnTo>
                        <a:pt x="632218" y="545960"/>
                      </a:lnTo>
                      <a:lnTo>
                        <a:pt x="633031" y="545960"/>
                      </a:lnTo>
                      <a:lnTo>
                        <a:pt x="633031" y="541909"/>
                      </a:lnTo>
                      <a:lnTo>
                        <a:pt x="625957" y="541909"/>
                      </a:lnTo>
                      <a:lnTo>
                        <a:pt x="625957" y="540715"/>
                      </a:lnTo>
                      <a:lnTo>
                        <a:pt x="621030" y="536422"/>
                      </a:lnTo>
                      <a:lnTo>
                        <a:pt x="614959" y="536422"/>
                      </a:lnTo>
                      <a:lnTo>
                        <a:pt x="608888" y="536422"/>
                      </a:lnTo>
                      <a:lnTo>
                        <a:pt x="607847" y="537337"/>
                      </a:lnTo>
                      <a:lnTo>
                        <a:pt x="607847" y="536117"/>
                      </a:lnTo>
                      <a:lnTo>
                        <a:pt x="608380" y="536117"/>
                      </a:lnTo>
                      <a:lnTo>
                        <a:pt x="608380" y="534111"/>
                      </a:lnTo>
                      <a:lnTo>
                        <a:pt x="607847" y="534111"/>
                      </a:lnTo>
                      <a:lnTo>
                        <a:pt x="607847" y="533044"/>
                      </a:lnTo>
                      <a:lnTo>
                        <a:pt x="602297" y="533044"/>
                      </a:lnTo>
                      <a:lnTo>
                        <a:pt x="602297" y="534111"/>
                      </a:lnTo>
                      <a:lnTo>
                        <a:pt x="601789" y="534111"/>
                      </a:lnTo>
                      <a:lnTo>
                        <a:pt x="601789" y="536117"/>
                      </a:lnTo>
                      <a:lnTo>
                        <a:pt x="602297" y="536117"/>
                      </a:lnTo>
                      <a:lnTo>
                        <a:pt x="602297" y="541909"/>
                      </a:lnTo>
                      <a:lnTo>
                        <a:pt x="596900" y="541909"/>
                      </a:lnTo>
                      <a:lnTo>
                        <a:pt x="596900" y="545960"/>
                      </a:lnTo>
                      <a:lnTo>
                        <a:pt x="597700" y="545960"/>
                      </a:lnTo>
                      <a:lnTo>
                        <a:pt x="597700" y="563486"/>
                      </a:lnTo>
                      <a:lnTo>
                        <a:pt x="594791" y="563486"/>
                      </a:lnTo>
                      <a:lnTo>
                        <a:pt x="594791" y="566407"/>
                      </a:lnTo>
                      <a:lnTo>
                        <a:pt x="595871" y="566407"/>
                      </a:lnTo>
                      <a:lnTo>
                        <a:pt x="595871" y="580694"/>
                      </a:lnTo>
                      <a:lnTo>
                        <a:pt x="590270" y="580694"/>
                      </a:lnTo>
                      <a:lnTo>
                        <a:pt x="590270" y="559244"/>
                      </a:lnTo>
                      <a:lnTo>
                        <a:pt x="526237" y="559244"/>
                      </a:lnTo>
                      <a:lnTo>
                        <a:pt x="526237" y="540753"/>
                      </a:lnTo>
                      <a:lnTo>
                        <a:pt x="478828" y="540753"/>
                      </a:lnTo>
                      <a:lnTo>
                        <a:pt x="478828" y="553694"/>
                      </a:lnTo>
                      <a:lnTo>
                        <a:pt x="455599" y="553694"/>
                      </a:lnTo>
                      <a:lnTo>
                        <a:pt x="455447" y="553897"/>
                      </a:lnTo>
                      <a:lnTo>
                        <a:pt x="455447" y="555371"/>
                      </a:lnTo>
                      <a:lnTo>
                        <a:pt x="454215" y="555371"/>
                      </a:lnTo>
                      <a:lnTo>
                        <a:pt x="454215" y="554736"/>
                      </a:lnTo>
                      <a:lnTo>
                        <a:pt x="416458" y="554736"/>
                      </a:lnTo>
                      <a:lnTo>
                        <a:pt x="416458" y="555371"/>
                      </a:lnTo>
                      <a:lnTo>
                        <a:pt x="415823" y="555371"/>
                      </a:lnTo>
                      <a:lnTo>
                        <a:pt x="415823" y="554075"/>
                      </a:lnTo>
                      <a:lnTo>
                        <a:pt x="403707" y="554075"/>
                      </a:lnTo>
                      <a:lnTo>
                        <a:pt x="396201" y="545846"/>
                      </a:lnTo>
                      <a:lnTo>
                        <a:pt x="389445" y="545846"/>
                      </a:lnTo>
                      <a:lnTo>
                        <a:pt x="384810" y="545846"/>
                      </a:lnTo>
                      <a:lnTo>
                        <a:pt x="377278" y="554075"/>
                      </a:lnTo>
                      <a:lnTo>
                        <a:pt x="369239" y="554075"/>
                      </a:lnTo>
                      <a:lnTo>
                        <a:pt x="369239" y="553123"/>
                      </a:lnTo>
                      <a:lnTo>
                        <a:pt x="369557" y="553123"/>
                      </a:lnTo>
                      <a:lnTo>
                        <a:pt x="369557" y="549833"/>
                      </a:lnTo>
                      <a:lnTo>
                        <a:pt x="329514" y="549833"/>
                      </a:lnTo>
                      <a:lnTo>
                        <a:pt x="329514" y="553123"/>
                      </a:lnTo>
                      <a:lnTo>
                        <a:pt x="329819" y="553123"/>
                      </a:lnTo>
                      <a:lnTo>
                        <a:pt x="329819" y="558584"/>
                      </a:lnTo>
                      <a:lnTo>
                        <a:pt x="325970" y="558584"/>
                      </a:lnTo>
                      <a:lnTo>
                        <a:pt x="316382" y="544156"/>
                      </a:lnTo>
                      <a:lnTo>
                        <a:pt x="316382" y="538848"/>
                      </a:lnTo>
                      <a:lnTo>
                        <a:pt x="316915" y="538848"/>
                      </a:lnTo>
                      <a:lnTo>
                        <a:pt x="316915" y="538581"/>
                      </a:lnTo>
                      <a:lnTo>
                        <a:pt x="317080" y="538581"/>
                      </a:lnTo>
                      <a:lnTo>
                        <a:pt x="317080" y="537171"/>
                      </a:lnTo>
                      <a:lnTo>
                        <a:pt x="313245" y="537171"/>
                      </a:lnTo>
                      <a:lnTo>
                        <a:pt x="308889" y="383540"/>
                      </a:lnTo>
                      <a:lnTo>
                        <a:pt x="329692" y="364490"/>
                      </a:lnTo>
                      <a:lnTo>
                        <a:pt x="333413" y="364490"/>
                      </a:lnTo>
                      <a:lnTo>
                        <a:pt x="333413" y="372110"/>
                      </a:lnTo>
                      <a:lnTo>
                        <a:pt x="337108" y="372110"/>
                      </a:lnTo>
                      <a:lnTo>
                        <a:pt x="337108" y="364490"/>
                      </a:lnTo>
                      <a:lnTo>
                        <a:pt x="337108" y="363220"/>
                      </a:lnTo>
                      <a:lnTo>
                        <a:pt x="339318" y="363220"/>
                      </a:lnTo>
                      <a:lnTo>
                        <a:pt x="339318" y="359410"/>
                      </a:lnTo>
                      <a:lnTo>
                        <a:pt x="342544" y="359410"/>
                      </a:lnTo>
                      <a:lnTo>
                        <a:pt x="342823" y="363220"/>
                      </a:lnTo>
                      <a:lnTo>
                        <a:pt x="345008" y="367030"/>
                      </a:lnTo>
                      <a:lnTo>
                        <a:pt x="348627" y="367030"/>
                      </a:lnTo>
                      <a:lnTo>
                        <a:pt x="349084" y="365760"/>
                      </a:lnTo>
                      <a:lnTo>
                        <a:pt x="349084" y="359410"/>
                      </a:lnTo>
                      <a:lnTo>
                        <a:pt x="349084" y="355600"/>
                      </a:lnTo>
                      <a:lnTo>
                        <a:pt x="349084" y="350520"/>
                      </a:lnTo>
                      <a:lnTo>
                        <a:pt x="345440" y="350520"/>
                      </a:lnTo>
                      <a:lnTo>
                        <a:pt x="343560" y="353060"/>
                      </a:lnTo>
                      <a:lnTo>
                        <a:pt x="342836" y="355600"/>
                      </a:lnTo>
                      <a:lnTo>
                        <a:pt x="341337" y="355600"/>
                      </a:lnTo>
                      <a:lnTo>
                        <a:pt x="341337" y="354330"/>
                      </a:lnTo>
                      <a:lnTo>
                        <a:pt x="338734" y="354330"/>
                      </a:lnTo>
                      <a:lnTo>
                        <a:pt x="338734" y="351790"/>
                      </a:lnTo>
                      <a:lnTo>
                        <a:pt x="341426" y="351790"/>
                      </a:lnTo>
                      <a:lnTo>
                        <a:pt x="341426" y="339090"/>
                      </a:lnTo>
                      <a:lnTo>
                        <a:pt x="349935" y="339090"/>
                      </a:lnTo>
                      <a:lnTo>
                        <a:pt x="349935" y="337820"/>
                      </a:lnTo>
                      <a:lnTo>
                        <a:pt x="351421" y="337820"/>
                      </a:lnTo>
                      <a:lnTo>
                        <a:pt x="351421" y="313690"/>
                      </a:lnTo>
                      <a:lnTo>
                        <a:pt x="349935" y="313690"/>
                      </a:lnTo>
                      <a:lnTo>
                        <a:pt x="349935" y="312420"/>
                      </a:lnTo>
                      <a:lnTo>
                        <a:pt x="344258" y="312420"/>
                      </a:lnTo>
                      <a:lnTo>
                        <a:pt x="344258" y="304800"/>
                      </a:lnTo>
                      <a:lnTo>
                        <a:pt x="338734" y="299720"/>
                      </a:lnTo>
                      <a:lnTo>
                        <a:pt x="331482" y="299720"/>
                      </a:lnTo>
                      <a:lnTo>
                        <a:pt x="331482" y="297180"/>
                      </a:lnTo>
                      <a:lnTo>
                        <a:pt x="331482" y="295910"/>
                      </a:lnTo>
                      <a:lnTo>
                        <a:pt x="328866" y="295910"/>
                      </a:lnTo>
                      <a:lnTo>
                        <a:pt x="328587" y="293370"/>
                      </a:lnTo>
                      <a:lnTo>
                        <a:pt x="327621" y="292100"/>
                      </a:lnTo>
                      <a:lnTo>
                        <a:pt x="326644" y="290830"/>
                      </a:lnTo>
                      <a:lnTo>
                        <a:pt x="323659" y="290830"/>
                      </a:lnTo>
                      <a:lnTo>
                        <a:pt x="323062" y="292100"/>
                      </a:lnTo>
                      <a:lnTo>
                        <a:pt x="322516" y="292100"/>
                      </a:lnTo>
                      <a:lnTo>
                        <a:pt x="322580" y="288290"/>
                      </a:lnTo>
                      <a:lnTo>
                        <a:pt x="322643" y="284480"/>
                      </a:lnTo>
                      <a:lnTo>
                        <a:pt x="320382" y="280670"/>
                      </a:lnTo>
                      <a:lnTo>
                        <a:pt x="315849" y="280670"/>
                      </a:lnTo>
                      <a:lnTo>
                        <a:pt x="314299" y="281940"/>
                      </a:lnTo>
                      <a:lnTo>
                        <a:pt x="313537" y="284099"/>
                      </a:lnTo>
                      <a:lnTo>
                        <a:pt x="313537" y="295910"/>
                      </a:lnTo>
                      <a:lnTo>
                        <a:pt x="313397" y="295910"/>
                      </a:lnTo>
                      <a:lnTo>
                        <a:pt x="313397" y="294640"/>
                      </a:lnTo>
                      <a:lnTo>
                        <a:pt x="313537" y="295910"/>
                      </a:lnTo>
                      <a:lnTo>
                        <a:pt x="313537" y="284099"/>
                      </a:lnTo>
                      <a:lnTo>
                        <a:pt x="313397" y="284480"/>
                      </a:lnTo>
                      <a:lnTo>
                        <a:pt x="313397" y="278130"/>
                      </a:lnTo>
                      <a:lnTo>
                        <a:pt x="321449" y="278130"/>
                      </a:lnTo>
                      <a:lnTo>
                        <a:pt x="321449" y="280670"/>
                      </a:lnTo>
                      <a:lnTo>
                        <a:pt x="323773" y="280670"/>
                      </a:lnTo>
                      <a:lnTo>
                        <a:pt x="323773" y="278130"/>
                      </a:lnTo>
                      <a:lnTo>
                        <a:pt x="325729" y="278130"/>
                      </a:lnTo>
                      <a:lnTo>
                        <a:pt x="326898" y="276860"/>
                      </a:lnTo>
                      <a:lnTo>
                        <a:pt x="326898" y="274320"/>
                      </a:lnTo>
                      <a:lnTo>
                        <a:pt x="322554" y="274320"/>
                      </a:lnTo>
                      <a:lnTo>
                        <a:pt x="322554" y="270510"/>
                      </a:lnTo>
                      <a:lnTo>
                        <a:pt x="324167" y="270510"/>
                      </a:lnTo>
                      <a:lnTo>
                        <a:pt x="324764" y="269240"/>
                      </a:lnTo>
                      <a:lnTo>
                        <a:pt x="325361" y="267970"/>
                      </a:lnTo>
                      <a:lnTo>
                        <a:pt x="325361" y="265430"/>
                      </a:lnTo>
                      <a:lnTo>
                        <a:pt x="325361" y="264160"/>
                      </a:lnTo>
                      <a:lnTo>
                        <a:pt x="324510" y="262890"/>
                      </a:lnTo>
                      <a:lnTo>
                        <a:pt x="323659" y="261620"/>
                      </a:lnTo>
                      <a:lnTo>
                        <a:pt x="321233" y="261620"/>
                      </a:lnTo>
                      <a:lnTo>
                        <a:pt x="321233" y="270510"/>
                      </a:lnTo>
                      <a:lnTo>
                        <a:pt x="321233" y="274320"/>
                      </a:lnTo>
                      <a:lnTo>
                        <a:pt x="317766" y="274320"/>
                      </a:lnTo>
                      <a:lnTo>
                        <a:pt x="317766" y="271780"/>
                      </a:lnTo>
                      <a:lnTo>
                        <a:pt x="318135" y="270510"/>
                      </a:lnTo>
                      <a:lnTo>
                        <a:pt x="318465" y="270510"/>
                      </a:lnTo>
                      <a:lnTo>
                        <a:pt x="318731" y="269240"/>
                      </a:lnTo>
                      <a:lnTo>
                        <a:pt x="319366" y="270510"/>
                      </a:lnTo>
                      <a:lnTo>
                        <a:pt x="321233" y="270510"/>
                      </a:lnTo>
                      <a:lnTo>
                        <a:pt x="321233" y="261620"/>
                      </a:lnTo>
                      <a:lnTo>
                        <a:pt x="320103" y="261620"/>
                      </a:lnTo>
                      <a:lnTo>
                        <a:pt x="319506" y="262890"/>
                      </a:lnTo>
                      <a:lnTo>
                        <a:pt x="319316" y="261620"/>
                      </a:lnTo>
                      <a:lnTo>
                        <a:pt x="319138" y="260350"/>
                      </a:lnTo>
                      <a:lnTo>
                        <a:pt x="318947" y="259080"/>
                      </a:lnTo>
                      <a:lnTo>
                        <a:pt x="317906" y="257810"/>
                      </a:lnTo>
                      <a:lnTo>
                        <a:pt x="316852" y="256540"/>
                      </a:lnTo>
                      <a:lnTo>
                        <a:pt x="323443" y="256540"/>
                      </a:lnTo>
                      <a:lnTo>
                        <a:pt x="324612" y="254000"/>
                      </a:lnTo>
                      <a:lnTo>
                        <a:pt x="324612" y="252730"/>
                      </a:lnTo>
                      <a:lnTo>
                        <a:pt x="321424" y="252730"/>
                      </a:lnTo>
                      <a:lnTo>
                        <a:pt x="321424" y="243840"/>
                      </a:lnTo>
                      <a:lnTo>
                        <a:pt x="318985" y="243840"/>
                      </a:lnTo>
                      <a:lnTo>
                        <a:pt x="318985" y="252730"/>
                      </a:lnTo>
                      <a:lnTo>
                        <a:pt x="314274" y="252730"/>
                      </a:lnTo>
                      <a:lnTo>
                        <a:pt x="314274" y="247650"/>
                      </a:lnTo>
                      <a:lnTo>
                        <a:pt x="316115" y="247650"/>
                      </a:lnTo>
                      <a:lnTo>
                        <a:pt x="316115" y="246380"/>
                      </a:lnTo>
                      <a:lnTo>
                        <a:pt x="312178" y="246380"/>
                      </a:lnTo>
                      <a:lnTo>
                        <a:pt x="312178" y="241300"/>
                      </a:lnTo>
                      <a:lnTo>
                        <a:pt x="312902" y="242570"/>
                      </a:lnTo>
                      <a:lnTo>
                        <a:pt x="313855" y="243840"/>
                      </a:lnTo>
                      <a:lnTo>
                        <a:pt x="317144" y="243840"/>
                      </a:lnTo>
                      <a:lnTo>
                        <a:pt x="318985" y="241300"/>
                      </a:lnTo>
                      <a:lnTo>
                        <a:pt x="318985" y="234950"/>
                      </a:lnTo>
                      <a:lnTo>
                        <a:pt x="317144" y="232410"/>
                      </a:lnTo>
                      <a:lnTo>
                        <a:pt x="312737" y="232410"/>
                      </a:lnTo>
                      <a:lnTo>
                        <a:pt x="311746" y="233845"/>
                      </a:lnTo>
                      <a:lnTo>
                        <a:pt x="311746" y="256540"/>
                      </a:lnTo>
                      <a:lnTo>
                        <a:pt x="310807" y="257810"/>
                      </a:lnTo>
                      <a:lnTo>
                        <a:pt x="309270" y="257810"/>
                      </a:lnTo>
                      <a:lnTo>
                        <a:pt x="309270" y="261620"/>
                      </a:lnTo>
                      <a:lnTo>
                        <a:pt x="309118" y="262890"/>
                      </a:lnTo>
                      <a:lnTo>
                        <a:pt x="309079" y="265430"/>
                      </a:lnTo>
                      <a:lnTo>
                        <a:pt x="306501" y="265430"/>
                      </a:lnTo>
                      <a:lnTo>
                        <a:pt x="306501" y="264160"/>
                      </a:lnTo>
                      <a:lnTo>
                        <a:pt x="306501" y="261620"/>
                      </a:lnTo>
                      <a:lnTo>
                        <a:pt x="309270" y="261620"/>
                      </a:lnTo>
                      <a:lnTo>
                        <a:pt x="309270" y="257810"/>
                      </a:lnTo>
                      <a:lnTo>
                        <a:pt x="306501" y="257810"/>
                      </a:lnTo>
                      <a:lnTo>
                        <a:pt x="306501" y="256540"/>
                      </a:lnTo>
                      <a:lnTo>
                        <a:pt x="311746" y="256540"/>
                      </a:lnTo>
                      <a:lnTo>
                        <a:pt x="311746" y="233845"/>
                      </a:lnTo>
                      <a:lnTo>
                        <a:pt x="310972" y="234950"/>
                      </a:lnTo>
                      <a:lnTo>
                        <a:pt x="310819" y="237490"/>
                      </a:lnTo>
                      <a:lnTo>
                        <a:pt x="306501" y="237490"/>
                      </a:lnTo>
                      <a:lnTo>
                        <a:pt x="306501" y="234950"/>
                      </a:lnTo>
                      <a:lnTo>
                        <a:pt x="306501" y="232410"/>
                      </a:lnTo>
                      <a:lnTo>
                        <a:pt x="310413" y="232410"/>
                      </a:lnTo>
                      <a:lnTo>
                        <a:pt x="310413" y="231140"/>
                      </a:lnTo>
                      <a:lnTo>
                        <a:pt x="320281" y="231140"/>
                      </a:lnTo>
                      <a:lnTo>
                        <a:pt x="321437" y="229870"/>
                      </a:lnTo>
                      <a:lnTo>
                        <a:pt x="321437" y="227330"/>
                      </a:lnTo>
                      <a:lnTo>
                        <a:pt x="315099" y="227330"/>
                      </a:lnTo>
                      <a:lnTo>
                        <a:pt x="315366" y="226060"/>
                      </a:lnTo>
                      <a:lnTo>
                        <a:pt x="315531" y="226060"/>
                      </a:lnTo>
                      <a:lnTo>
                        <a:pt x="315531" y="224790"/>
                      </a:lnTo>
                      <a:lnTo>
                        <a:pt x="315531" y="222250"/>
                      </a:lnTo>
                      <a:lnTo>
                        <a:pt x="313982" y="220980"/>
                      </a:lnTo>
                      <a:lnTo>
                        <a:pt x="310273" y="220980"/>
                      </a:lnTo>
                      <a:lnTo>
                        <a:pt x="308800" y="222250"/>
                      </a:lnTo>
                      <a:lnTo>
                        <a:pt x="308648" y="224790"/>
                      </a:lnTo>
                      <a:lnTo>
                        <a:pt x="306501" y="224790"/>
                      </a:lnTo>
                      <a:lnTo>
                        <a:pt x="306501" y="222250"/>
                      </a:lnTo>
                      <a:lnTo>
                        <a:pt x="306501" y="215900"/>
                      </a:lnTo>
                      <a:lnTo>
                        <a:pt x="320281" y="215900"/>
                      </a:lnTo>
                      <a:lnTo>
                        <a:pt x="321437" y="214630"/>
                      </a:lnTo>
                      <a:lnTo>
                        <a:pt x="321437" y="212090"/>
                      </a:lnTo>
                      <a:lnTo>
                        <a:pt x="320548" y="212090"/>
                      </a:lnTo>
                      <a:lnTo>
                        <a:pt x="320725" y="210820"/>
                      </a:lnTo>
                      <a:lnTo>
                        <a:pt x="320725" y="205740"/>
                      </a:lnTo>
                      <a:lnTo>
                        <a:pt x="319989" y="204470"/>
                      </a:lnTo>
                      <a:lnTo>
                        <a:pt x="318198" y="204470"/>
                      </a:lnTo>
                      <a:lnTo>
                        <a:pt x="317474" y="205740"/>
                      </a:lnTo>
                      <a:lnTo>
                        <a:pt x="317474" y="210820"/>
                      </a:lnTo>
                      <a:lnTo>
                        <a:pt x="317652" y="212090"/>
                      </a:lnTo>
                      <a:lnTo>
                        <a:pt x="311632" y="212090"/>
                      </a:lnTo>
                      <a:lnTo>
                        <a:pt x="310235" y="208280"/>
                      </a:lnTo>
                      <a:lnTo>
                        <a:pt x="309765" y="207010"/>
                      </a:lnTo>
                      <a:lnTo>
                        <a:pt x="306501" y="207010"/>
                      </a:lnTo>
                      <a:lnTo>
                        <a:pt x="306501" y="200660"/>
                      </a:lnTo>
                      <a:lnTo>
                        <a:pt x="310134" y="200660"/>
                      </a:lnTo>
                      <a:lnTo>
                        <a:pt x="310248" y="201930"/>
                      </a:lnTo>
                      <a:lnTo>
                        <a:pt x="310349" y="203200"/>
                      </a:lnTo>
                      <a:lnTo>
                        <a:pt x="310464" y="204470"/>
                      </a:lnTo>
                      <a:lnTo>
                        <a:pt x="311480" y="207010"/>
                      </a:lnTo>
                      <a:lnTo>
                        <a:pt x="314172" y="207010"/>
                      </a:lnTo>
                      <a:lnTo>
                        <a:pt x="315366" y="203200"/>
                      </a:lnTo>
                      <a:lnTo>
                        <a:pt x="315366" y="198120"/>
                      </a:lnTo>
                      <a:lnTo>
                        <a:pt x="315366" y="194310"/>
                      </a:lnTo>
                      <a:lnTo>
                        <a:pt x="314172" y="189230"/>
                      </a:lnTo>
                      <a:lnTo>
                        <a:pt x="311213" y="189230"/>
                      </a:lnTo>
                      <a:lnTo>
                        <a:pt x="310007" y="194310"/>
                      </a:lnTo>
                      <a:lnTo>
                        <a:pt x="310007" y="198120"/>
                      </a:lnTo>
                      <a:lnTo>
                        <a:pt x="306501" y="198120"/>
                      </a:lnTo>
                      <a:lnTo>
                        <a:pt x="306501" y="195580"/>
                      </a:lnTo>
                      <a:lnTo>
                        <a:pt x="307530" y="195580"/>
                      </a:lnTo>
                      <a:lnTo>
                        <a:pt x="307530" y="190500"/>
                      </a:lnTo>
                      <a:lnTo>
                        <a:pt x="307530" y="187960"/>
                      </a:lnTo>
                      <a:lnTo>
                        <a:pt x="306501" y="187960"/>
                      </a:lnTo>
                      <a:lnTo>
                        <a:pt x="306501" y="186690"/>
                      </a:lnTo>
                      <a:lnTo>
                        <a:pt x="308190" y="186690"/>
                      </a:lnTo>
                      <a:lnTo>
                        <a:pt x="308190" y="184150"/>
                      </a:lnTo>
                      <a:lnTo>
                        <a:pt x="306501" y="184150"/>
                      </a:lnTo>
                      <a:lnTo>
                        <a:pt x="306501" y="180340"/>
                      </a:lnTo>
                      <a:lnTo>
                        <a:pt x="308483" y="180340"/>
                      </a:lnTo>
                      <a:lnTo>
                        <a:pt x="308483" y="177800"/>
                      </a:lnTo>
                      <a:lnTo>
                        <a:pt x="305473" y="177800"/>
                      </a:lnTo>
                      <a:lnTo>
                        <a:pt x="305473" y="173990"/>
                      </a:lnTo>
                      <a:lnTo>
                        <a:pt x="304711" y="172720"/>
                      </a:lnTo>
                      <a:lnTo>
                        <a:pt x="301231" y="172720"/>
                      </a:lnTo>
                      <a:lnTo>
                        <a:pt x="301231" y="168910"/>
                      </a:lnTo>
                      <a:lnTo>
                        <a:pt x="303517" y="168910"/>
                      </a:lnTo>
                      <a:lnTo>
                        <a:pt x="303517" y="170180"/>
                      </a:lnTo>
                      <a:lnTo>
                        <a:pt x="305777" y="170180"/>
                      </a:lnTo>
                      <a:lnTo>
                        <a:pt x="305777" y="168910"/>
                      </a:lnTo>
                      <a:lnTo>
                        <a:pt x="305777" y="167640"/>
                      </a:lnTo>
                      <a:lnTo>
                        <a:pt x="305777" y="166370"/>
                      </a:lnTo>
                      <a:lnTo>
                        <a:pt x="303517" y="166370"/>
                      </a:lnTo>
                      <a:lnTo>
                        <a:pt x="303517" y="167640"/>
                      </a:lnTo>
                      <a:lnTo>
                        <a:pt x="301231" y="167640"/>
                      </a:lnTo>
                      <a:lnTo>
                        <a:pt x="301231" y="160020"/>
                      </a:lnTo>
                      <a:lnTo>
                        <a:pt x="303682" y="160020"/>
                      </a:lnTo>
                      <a:lnTo>
                        <a:pt x="303682" y="161290"/>
                      </a:lnTo>
                      <a:lnTo>
                        <a:pt x="305955" y="161290"/>
                      </a:lnTo>
                      <a:lnTo>
                        <a:pt x="305955" y="160020"/>
                      </a:lnTo>
                      <a:lnTo>
                        <a:pt x="305955" y="158750"/>
                      </a:lnTo>
                      <a:lnTo>
                        <a:pt x="305955" y="157480"/>
                      </a:lnTo>
                      <a:lnTo>
                        <a:pt x="303682" y="157480"/>
                      </a:lnTo>
                      <a:lnTo>
                        <a:pt x="303682" y="158750"/>
                      </a:lnTo>
                      <a:lnTo>
                        <a:pt x="301231" y="158750"/>
                      </a:lnTo>
                      <a:lnTo>
                        <a:pt x="301231" y="151130"/>
                      </a:lnTo>
                      <a:lnTo>
                        <a:pt x="303085" y="151130"/>
                      </a:lnTo>
                      <a:lnTo>
                        <a:pt x="303085" y="152400"/>
                      </a:lnTo>
                      <a:lnTo>
                        <a:pt x="305193" y="152400"/>
                      </a:lnTo>
                      <a:lnTo>
                        <a:pt x="305193" y="151130"/>
                      </a:lnTo>
                      <a:lnTo>
                        <a:pt x="305193" y="148590"/>
                      </a:lnTo>
                      <a:lnTo>
                        <a:pt x="305193" y="147320"/>
                      </a:lnTo>
                      <a:lnTo>
                        <a:pt x="303085" y="147320"/>
                      </a:lnTo>
                      <a:lnTo>
                        <a:pt x="303085" y="148590"/>
                      </a:lnTo>
                      <a:lnTo>
                        <a:pt x="301231" y="148590"/>
                      </a:lnTo>
                      <a:lnTo>
                        <a:pt x="301231" y="142240"/>
                      </a:lnTo>
                      <a:lnTo>
                        <a:pt x="303085" y="142240"/>
                      </a:lnTo>
                      <a:lnTo>
                        <a:pt x="303085" y="143510"/>
                      </a:lnTo>
                      <a:lnTo>
                        <a:pt x="305193" y="143510"/>
                      </a:lnTo>
                      <a:lnTo>
                        <a:pt x="305193" y="142240"/>
                      </a:lnTo>
                      <a:lnTo>
                        <a:pt x="305193" y="139700"/>
                      </a:lnTo>
                      <a:lnTo>
                        <a:pt x="305193" y="138430"/>
                      </a:lnTo>
                      <a:lnTo>
                        <a:pt x="303085" y="138430"/>
                      </a:lnTo>
                      <a:lnTo>
                        <a:pt x="303085" y="139700"/>
                      </a:lnTo>
                      <a:lnTo>
                        <a:pt x="301231" y="139700"/>
                      </a:lnTo>
                      <a:lnTo>
                        <a:pt x="301231" y="133350"/>
                      </a:lnTo>
                      <a:lnTo>
                        <a:pt x="303085" y="133350"/>
                      </a:lnTo>
                      <a:lnTo>
                        <a:pt x="303085" y="134620"/>
                      </a:lnTo>
                      <a:lnTo>
                        <a:pt x="305193" y="134620"/>
                      </a:lnTo>
                      <a:lnTo>
                        <a:pt x="305193" y="133350"/>
                      </a:lnTo>
                      <a:lnTo>
                        <a:pt x="305193" y="130810"/>
                      </a:lnTo>
                      <a:lnTo>
                        <a:pt x="305193" y="129540"/>
                      </a:lnTo>
                      <a:lnTo>
                        <a:pt x="303085" y="129540"/>
                      </a:lnTo>
                      <a:lnTo>
                        <a:pt x="303085" y="130810"/>
                      </a:lnTo>
                      <a:lnTo>
                        <a:pt x="301231" y="130810"/>
                      </a:lnTo>
                      <a:lnTo>
                        <a:pt x="301231" y="124460"/>
                      </a:lnTo>
                      <a:lnTo>
                        <a:pt x="303085" y="124460"/>
                      </a:lnTo>
                      <a:lnTo>
                        <a:pt x="303085" y="125730"/>
                      </a:lnTo>
                      <a:lnTo>
                        <a:pt x="305193" y="125730"/>
                      </a:lnTo>
                      <a:lnTo>
                        <a:pt x="305193" y="124460"/>
                      </a:lnTo>
                      <a:lnTo>
                        <a:pt x="305193" y="121920"/>
                      </a:lnTo>
                      <a:lnTo>
                        <a:pt x="305193" y="120650"/>
                      </a:lnTo>
                      <a:lnTo>
                        <a:pt x="303085" y="120650"/>
                      </a:lnTo>
                      <a:lnTo>
                        <a:pt x="303085" y="121920"/>
                      </a:lnTo>
                      <a:lnTo>
                        <a:pt x="301231" y="121920"/>
                      </a:lnTo>
                      <a:lnTo>
                        <a:pt x="301231" y="115570"/>
                      </a:lnTo>
                      <a:lnTo>
                        <a:pt x="303085" y="115570"/>
                      </a:lnTo>
                      <a:lnTo>
                        <a:pt x="303085" y="116840"/>
                      </a:lnTo>
                      <a:lnTo>
                        <a:pt x="305193" y="116840"/>
                      </a:lnTo>
                      <a:lnTo>
                        <a:pt x="305193" y="115570"/>
                      </a:lnTo>
                      <a:lnTo>
                        <a:pt x="305193" y="113030"/>
                      </a:lnTo>
                      <a:lnTo>
                        <a:pt x="305193" y="111760"/>
                      </a:lnTo>
                      <a:lnTo>
                        <a:pt x="303085" y="111760"/>
                      </a:lnTo>
                      <a:lnTo>
                        <a:pt x="303085" y="113030"/>
                      </a:lnTo>
                      <a:lnTo>
                        <a:pt x="301231" y="113030"/>
                      </a:lnTo>
                      <a:lnTo>
                        <a:pt x="301231" y="110490"/>
                      </a:lnTo>
                      <a:lnTo>
                        <a:pt x="300596" y="109220"/>
                      </a:lnTo>
                      <a:lnTo>
                        <a:pt x="299732" y="109220"/>
                      </a:lnTo>
                      <a:lnTo>
                        <a:pt x="299732" y="105410"/>
                      </a:lnTo>
                      <a:lnTo>
                        <a:pt x="304876" y="105410"/>
                      </a:lnTo>
                      <a:lnTo>
                        <a:pt x="304876" y="104140"/>
                      </a:lnTo>
                      <a:lnTo>
                        <a:pt x="299732" y="104140"/>
                      </a:lnTo>
                      <a:lnTo>
                        <a:pt x="299732" y="96520"/>
                      </a:lnTo>
                      <a:lnTo>
                        <a:pt x="304876" y="96520"/>
                      </a:lnTo>
                      <a:lnTo>
                        <a:pt x="304876" y="95250"/>
                      </a:lnTo>
                      <a:lnTo>
                        <a:pt x="299732" y="95250"/>
                      </a:lnTo>
                      <a:lnTo>
                        <a:pt x="299732" y="87630"/>
                      </a:lnTo>
                      <a:lnTo>
                        <a:pt x="304876" y="87630"/>
                      </a:lnTo>
                      <a:lnTo>
                        <a:pt x="304876" y="86360"/>
                      </a:lnTo>
                      <a:lnTo>
                        <a:pt x="299732" y="86360"/>
                      </a:lnTo>
                      <a:lnTo>
                        <a:pt x="299732" y="83820"/>
                      </a:lnTo>
                      <a:lnTo>
                        <a:pt x="298818" y="82550"/>
                      </a:lnTo>
                      <a:lnTo>
                        <a:pt x="297167" y="82550"/>
                      </a:lnTo>
                      <a:lnTo>
                        <a:pt x="297167" y="81280"/>
                      </a:lnTo>
                      <a:lnTo>
                        <a:pt x="298462" y="81280"/>
                      </a:lnTo>
                      <a:lnTo>
                        <a:pt x="298462" y="50800"/>
                      </a:lnTo>
                      <a:lnTo>
                        <a:pt x="296595" y="48260"/>
                      </a:lnTo>
                      <a:lnTo>
                        <a:pt x="296595" y="8890"/>
                      </a:lnTo>
                      <a:lnTo>
                        <a:pt x="294754" y="7620"/>
                      </a:lnTo>
                      <a:lnTo>
                        <a:pt x="294754" y="0"/>
                      </a:lnTo>
                      <a:lnTo>
                        <a:pt x="293420" y="0"/>
                      </a:lnTo>
                      <a:lnTo>
                        <a:pt x="293420" y="7620"/>
                      </a:lnTo>
                      <a:lnTo>
                        <a:pt x="291592" y="8890"/>
                      </a:lnTo>
                      <a:lnTo>
                        <a:pt x="291592" y="48260"/>
                      </a:lnTo>
                      <a:lnTo>
                        <a:pt x="289725" y="50800"/>
                      </a:lnTo>
                      <a:lnTo>
                        <a:pt x="289725" y="81280"/>
                      </a:lnTo>
                      <a:lnTo>
                        <a:pt x="290614" y="81280"/>
                      </a:lnTo>
                      <a:lnTo>
                        <a:pt x="290614" y="82550"/>
                      </a:lnTo>
                      <a:lnTo>
                        <a:pt x="288963" y="82550"/>
                      </a:lnTo>
                      <a:lnTo>
                        <a:pt x="288048" y="83820"/>
                      </a:lnTo>
                      <a:lnTo>
                        <a:pt x="288048" y="86360"/>
                      </a:lnTo>
                      <a:lnTo>
                        <a:pt x="282905" y="86360"/>
                      </a:lnTo>
                      <a:lnTo>
                        <a:pt x="282905" y="87630"/>
                      </a:lnTo>
                      <a:lnTo>
                        <a:pt x="288048" y="87630"/>
                      </a:lnTo>
                      <a:lnTo>
                        <a:pt x="288048" y="95250"/>
                      </a:lnTo>
                      <a:lnTo>
                        <a:pt x="282905" y="95250"/>
                      </a:lnTo>
                      <a:lnTo>
                        <a:pt x="282905" y="96520"/>
                      </a:lnTo>
                      <a:lnTo>
                        <a:pt x="288048" y="96520"/>
                      </a:lnTo>
                      <a:lnTo>
                        <a:pt x="288048" y="104140"/>
                      </a:lnTo>
                      <a:lnTo>
                        <a:pt x="282905" y="104140"/>
                      </a:lnTo>
                      <a:lnTo>
                        <a:pt x="282905" y="105410"/>
                      </a:lnTo>
                      <a:lnTo>
                        <a:pt x="288048" y="105410"/>
                      </a:lnTo>
                      <a:lnTo>
                        <a:pt x="288048" y="109220"/>
                      </a:lnTo>
                      <a:lnTo>
                        <a:pt x="287185" y="109220"/>
                      </a:lnTo>
                      <a:lnTo>
                        <a:pt x="286562" y="110490"/>
                      </a:lnTo>
                      <a:lnTo>
                        <a:pt x="286562" y="113030"/>
                      </a:lnTo>
                      <a:lnTo>
                        <a:pt x="284695" y="113030"/>
                      </a:lnTo>
                      <a:lnTo>
                        <a:pt x="284695" y="111760"/>
                      </a:lnTo>
                      <a:lnTo>
                        <a:pt x="282587" y="111760"/>
                      </a:lnTo>
                      <a:lnTo>
                        <a:pt x="282587" y="116840"/>
                      </a:lnTo>
                      <a:lnTo>
                        <a:pt x="284695" y="116840"/>
                      </a:lnTo>
                      <a:lnTo>
                        <a:pt x="284695" y="115570"/>
                      </a:lnTo>
                      <a:lnTo>
                        <a:pt x="286562" y="115570"/>
                      </a:lnTo>
                      <a:lnTo>
                        <a:pt x="286562" y="121920"/>
                      </a:lnTo>
                      <a:lnTo>
                        <a:pt x="284695" y="121920"/>
                      </a:lnTo>
                      <a:lnTo>
                        <a:pt x="284695" y="120650"/>
                      </a:lnTo>
                      <a:lnTo>
                        <a:pt x="282587" y="120650"/>
                      </a:lnTo>
                      <a:lnTo>
                        <a:pt x="282587" y="125730"/>
                      </a:lnTo>
                      <a:lnTo>
                        <a:pt x="284695" y="125730"/>
                      </a:lnTo>
                      <a:lnTo>
                        <a:pt x="284695" y="124460"/>
                      </a:lnTo>
                      <a:lnTo>
                        <a:pt x="286562" y="124460"/>
                      </a:lnTo>
                      <a:lnTo>
                        <a:pt x="286562" y="130810"/>
                      </a:lnTo>
                      <a:lnTo>
                        <a:pt x="284695" y="130810"/>
                      </a:lnTo>
                      <a:lnTo>
                        <a:pt x="284695" y="129540"/>
                      </a:lnTo>
                      <a:lnTo>
                        <a:pt x="282587" y="129540"/>
                      </a:lnTo>
                      <a:lnTo>
                        <a:pt x="282587" y="134620"/>
                      </a:lnTo>
                      <a:lnTo>
                        <a:pt x="284695" y="134620"/>
                      </a:lnTo>
                      <a:lnTo>
                        <a:pt x="284695" y="133350"/>
                      </a:lnTo>
                      <a:lnTo>
                        <a:pt x="286562" y="133350"/>
                      </a:lnTo>
                      <a:lnTo>
                        <a:pt x="286562" y="139700"/>
                      </a:lnTo>
                      <a:lnTo>
                        <a:pt x="284695" y="139700"/>
                      </a:lnTo>
                      <a:lnTo>
                        <a:pt x="284695" y="138430"/>
                      </a:lnTo>
                      <a:lnTo>
                        <a:pt x="282587" y="138430"/>
                      </a:lnTo>
                      <a:lnTo>
                        <a:pt x="282587" y="143510"/>
                      </a:lnTo>
                      <a:lnTo>
                        <a:pt x="284695" y="143510"/>
                      </a:lnTo>
                      <a:lnTo>
                        <a:pt x="284695" y="142240"/>
                      </a:lnTo>
                      <a:lnTo>
                        <a:pt x="286562" y="142240"/>
                      </a:lnTo>
                      <a:lnTo>
                        <a:pt x="286562" y="148590"/>
                      </a:lnTo>
                      <a:lnTo>
                        <a:pt x="284695" y="148590"/>
                      </a:lnTo>
                      <a:lnTo>
                        <a:pt x="284695" y="147320"/>
                      </a:lnTo>
                      <a:lnTo>
                        <a:pt x="282587" y="147320"/>
                      </a:lnTo>
                      <a:lnTo>
                        <a:pt x="282587" y="152400"/>
                      </a:lnTo>
                      <a:lnTo>
                        <a:pt x="284695" y="152400"/>
                      </a:lnTo>
                      <a:lnTo>
                        <a:pt x="284695" y="151130"/>
                      </a:lnTo>
                      <a:lnTo>
                        <a:pt x="286562" y="151130"/>
                      </a:lnTo>
                      <a:lnTo>
                        <a:pt x="286562" y="158750"/>
                      </a:lnTo>
                      <a:lnTo>
                        <a:pt x="284099" y="158750"/>
                      </a:lnTo>
                      <a:lnTo>
                        <a:pt x="284099" y="157480"/>
                      </a:lnTo>
                      <a:lnTo>
                        <a:pt x="281825" y="157480"/>
                      </a:lnTo>
                      <a:lnTo>
                        <a:pt x="281825" y="161290"/>
                      </a:lnTo>
                      <a:lnTo>
                        <a:pt x="284099" y="161290"/>
                      </a:lnTo>
                      <a:lnTo>
                        <a:pt x="284099" y="160020"/>
                      </a:lnTo>
                      <a:lnTo>
                        <a:pt x="286562" y="160020"/>
                      </a:lnTo>
                      <a:lnTo>
                        <a:pt x="286562" y="167640"/>
                      </a:lnTo>
                      <a:lnTo>
                        <a:pt x="284264" y="167640"/>
                      </a:lnTo>
                      <a:lnTo>
                        <a:pt x="284264" y="166370"/>
                      </a:lnTo>
                      <a:lnTo>
                        <a:pt x="282003" y="166370"/>
                      </a:lnTo>
                      <a:lnTo>
                        <a:pt x="282003" y="170180"/>
                      </a:lnTo>
                      <a:lnTo>
                        <a:pt x="284264" y="170180"/>
                      </a:lnTo>
                      <a:lnTo>
                        <a:pt x="284264" y="168910"/>
                      </a:lnTo>
                      <a:lnTo>
                        <a:pt x="286562" y="168910"/>
                      </a:lnTo>
                      <a:lnTo>
                        <a:pt x="286562" y="172720"/>
                      </a:lnTo>
                      <a:lnTo>
                        <a:pt x="283070" y="172720"/>
                      </a:lnTo>
                      <a:lnTo>
                        <a:pt x="282308" y="173990"/>
                      </a:lnTo>
                      <a:lnTo>
                        <a:pt x="282308" y="177800"/>
                      </a:lnTo>
                      <a:lnTo>
                        <a:pt x="279298" y="177800"/>
                      </a:lnTo>
                      <a:lnTo>
                        <a:pt x="279298" y="180340"/>
                      </a:lnTo>
                      <a:lnTo>
                        <a:pt x="281279" y="180340"/>
                      </a:lnTo>
                      <a:lnTo>
                        <a:pt x="281279" y="184150"/>
                      </a:lnTo>
                      <a:lnTo>
                        <a:pt x="281279" y="195580"/>
                      </a:lnTo>
                      <a:lnTo>
                        <a:pt x="281279" y="198120"/>
                      </a:lnTo>
                      <a:lnTo>
                        <a:pt x="278853" y="198120"/>
                      </a:lnTo>
                      <a:lnTo>
                        <a:pt x="278853" y="190500"/>
                      </a:lnTo>
                      <a:lnTo>
                        <a:pt x="280250" y="190500"/>
                      </a:lnTo>
                      <a:lnTo>
                        <a:pt x="280250" y="195580"/>
                      </a:lnTo>
                      <a:lnTo>
                        <a:pt x="281279" y="195580"/>
                      </a:lnTo>
                      <a:lnTo>
                        <a:pt x="281279" y="184150"/>
                      </a:lnTo>
                      <a:lnTo>
                        <a:pt x="279590" y="184150"/>
                      </a:lnTo>
                      <a:lnTo>
                        <a:pt x="279590" y="185420"/>
                      </a:lnTo>
                      <a:lnTo>
                        <a:pt x="276656" y="185420"/>
                      </a:lnTo>
                      <a:lnTo>
                        <a:pt x="276656" y="186690"/>
                      </a:lnTo>
                      <a:lnTo>
                        <a:pt x="273812" y="186690"/>
                      </a:lnTo>
                      <a:lnTo>
                        <a:pt x="273812" y="187960"/>
                      </a:lnTo>
                      <a:lnTo>
                        <a:pt x="272046" y="189230"/>
                      </a:lnTo>
                      <a:lnTo>
                        <a:pt x="270738" y="190500"/>
                      </a:lnTo>
                      <a:lnTo>
                        <a:pt x="270738" y="194310"/>
                      </a:lnTo>
                      <a:lnTo>
                        <a:pt x="272046" y="195580"/>
                      </a:lnTo>
                      <a:lnTo>
                        <a:pt x="273812" y="196850"/>
                      </a:lnTo>
                      <a:lnTo>
                        <a:pt x="273812" y="200660"/>
                      </a:lnTo>
                      <a:lnTo>
                        <a:pt x="276555" y="200660"/>
                      </a:lnTo>
                      <a:lnTo>
                        <a:pt x="276555" y="203200"/>
                      </a:lnTo>
                      <a:lnTo>
                        <a:pt x="281279" y="204470"/>
                      </a:lnTo>
                      <a:lnTo>
                        <a:pt x="281279" y="247650"/>
                      </a:lnTo>
                      <a:lnTo>
                        <a:pt x="279234" y="247650"/>
                      </a:lnTo>
                      <a:lnTo>
                        <a:pt x="280479" y="246380"/>
                      </a:lnTo>
                      <a:lnTo>
                        <a:pt x="281279" y="243840"/>
                      </a:lnTo>
                      <a:lnTo>
                        <a:pt x="281279" y="240030"/>
                      </a:lnTo>
                      <a:lnTo>
                        <a:pt x="280936" y="238760"/>
                      </a:lnTo>
                      <a:lnTo>
                        <a:pt x="280365" y="237490"/>
                      </a:lnTo>
                      <a:lnTo>
                        <a:pt x="281279" y="237490"/>
                      </a:lnTo>
                      <a:lnTo>
                        <a:pt x="281279" y="222250"/>
                      </a:lnTo>
                      <a:lnTo>
                        <a:pt x="279222" y="222250"/>
                      </a:lnTo>
                      <a:lnTo>
                        <a:pt x="279222" y="215900"/>
                      </a:lnTo>
                      <a:lnTo>
                        <a:pt x="281279" y="215900"/>
                      </a:lnTo>
                      <a:lnTo>
                        <a:pt x="281279" y="208280"/>
                      </a:lnTo>
                      <a:lnTo>
                        <a:pt x="273875" y="208280"/>
                      </a:lnTo>
                      <a:lnTo>
                        <a:pt x="273977" y="201930"/>
                      </a:lnTo>
                      <a:lnTo>
                        <a:pt x="271716" y="198120"/>
                      </a:lnTo>
                      <a:lnTo>
                        <a:pt x="266103" y="198120"/>
                      </a:lnTo>
                      <a:lnTo>
                        <a:pt x="263842" y="201930"/>
                      </a:lnTo>
                      <a:lnTo>
                        <a:pt x="263842" y="209550"/>
                      </a:lnTo>
                      <a:lnTo>
                        <a:pt x="264845" y="212090"/>
                      </a:lnTo>
                      <a:lnTo>
                        <a:pt x="266344" y="213360"/>
                      </a:lnTo>
                      <a:lnTo>
                        <a:pt x="266344" y="214630"/>
                      </a:lnTo>
                      <a:lnTo>
                        <a:pt x="267512" y="215900"/>
                      </a:lnTo>
                      <a:lnTo>
                        <a:pt x="268973" y="215900"/>
                      </a:lnTo>
                      <a:lnTo>
                        <a:pt x="268973" y="220980"/>
                      </a:lnTo>
                      <a:lnTo>
                        <a:pt x="270484" y="220980"/>
                      </a:lnTo>
                      <a:lnTo>
                        <a:pt x="270484" y="215900"/>
                      </a:lnTo>
                      <a:lnTo>
                        <a:pt x="277825" y="215900"/>
                      </a:lnTo>
                      <a:lnTo>
                        <a:pt x="277825" y="222250"/>
                      </a:lnTo>
                      <a:lnTo>
                        <a:pt x="277545" y="219710"/>
                      </a:lnTo>
                      <a:lnTo>
                        <a:pt x="276733" y="218440"/>
                      </a:lnTo>
                      <a:lnTo>
                        <a:pt x="274574" y="218440"/>
                      </a:lnTo>
                      <a:lnTo>
                        <a:pt x="273621" y="220980"/>
                      </a:lnTo>
                      <a:lnTo>
                        <a:pt x="273621" y="224790"/>
                      </a:lnTo>
                      <a:lnTo>
                        <a:pt x="273926" y="226060"/>
                      </a:lnTo>
                      <a:lnTo>
                        <a:pt x="274408" y="227330"/>
                      </a:lnTo>
                      <a:lnTo>
                        <a:pt x="266344" y="227330"/>
                      </a:lnTo>
                      <a:lnTo>
                        <a:pt x="266344" y="229870"/>
                      </a:lnTo>
                      <a:lnTo>
                        <a:pt x="267512" y="231140"/>
                      </a:lnTo>
                      <a:lnTo>
                        <a:pt x="277825" y="231140"/>
                      </a:lnTo>
                      <a:lnTo>
                        <a:pt x="277825" y="234950"/>
                      </a:lnTo>
                      <a:lnTo>
                        <a:pt x="277304" y="233680"/>
                      </a:lnTo>
                      <a:lnTo>
                        <a:pt x="273367" y="233680"/>
                      </a:lnTo>
                      <a:lnTo>
                        <a:pt x="271081" y="237490"/>
                      </a:lnTo>
                      <a:lnTo>
                        <a:pt x="271081" y="243840"/>
                      </a:lnTo>
                      <a:lnTo>
                        <a:pt x="271881" y="246380"/>
                      </a:lnTo>
                      <a:lnTo>
                        <a:pt x="273126" y="247650"/>
                      </a:lnTo>
                      <a:lnTo>
                        <a:pt x="271716" y="247650"/>
                      </a:lnTo>
                      <a:lnTo>
                        <a:pt x="271716" y="251460"/>
                      </a:lnTo>
                      <a:lnTo>
                        <a:pt x="281279" y="251460"/>
                      </a:lnTo>
                      <a:lnTo>
                        <a:pt x="281279" y="252730"/>
                      </a:lnTo>
                      <a:lnTo>
                        <a:pt x="281279" y="289560"/>
                      </a:lnTo>
                      <a:lnTo>
                        <a:pt x="275615" y="289560"/>
                      </a:lnTo>
                      <a:lnTo>
                        <a:pt x="275615" y="288290"/>
                      </a:lnTo>
                      <a:lnTo>
                        <a:pt x="281279" y="288290"/>
                      </a:lnTo>
                      <a:lnTo>
                        <a:pt x="281279" y="284480"/>
                      </a:lnTo>
                      <a:lnTo>
                        <a:pt x="275615" y="284480"/>
                      </a:lnTo>
                      <a:lnTo>
                        <a:pt x="275615" y="278130"/>
                      </a:lnTo>
                      <a:lnTo>
                        <a:pt x="279387" y="278130"/>
                      </a:lnTo>
                      <a:lnTo>
                        <a:pt x="279387" y="281940"/>
                      </a:lnTo>
                      <a:lnTo>
                        <a:pt x="281279" y="281940"/>
                      </a:lnTo>
                      <a:lnTo>
                        <a:pt x="281279" y="260350"/>
                      </a:lnTo>
                      <a:lnTo>
                        <a:pt x="279044" y="260350"/>
                      </a:lnTo>
                      <a:lnTo>
                        <a:pt x="279044" y="264160"/>
                      </a:lnTo>
                      <a:lnTo>
                        <a:pt x="279044" y="271780"/>
                      </a:lnTo>
                      <a:lnTo>
                        <a:pt x="274485" y="271780"/>
                      </a:lnTo>
                      <a:lnTo>
                        <a:pt x="276542" y="267970"/>
                      </a:lnTo>
                      <a:lnTo>
                        <a:pt x="276694" y="265430"/>
                      </a:lnTo>
                      <a:lnTo>
                        <a:pt x="276771" y="264160"/>
                      </a:lnTo>
                      <a:lnTo>
                        <a:pt x="279044" y="264160"/>
                      </a:lnTo>
                      <a:lnTo>
                        <a:pt x="279044" y="260350"/>
                      </a:lnTo>
                      <a:lnTo>
                        <a:pt x="276402" y="260350"/>
                      </a:lnTo>
                      <a:lnTo>
                        <a:pt x="275996" y="257810"/>
                      </a:lnTo>
                      <a:lnTo>
                        <a:pt x="275285" y="256540"/>
                      </a:lnTo>
                      <a:lnTo>
                        <a:pt x="281279" y="256540"/>
                      </a:lnTo>
                      <a:lnTo>
                        <a:pt x="281279" y="252730"/>
                      </a:lnTo>
                      <a:lnTo>
                        <a:pt x="271754" y="252730"/>
                      </a:lnTo>
                      <a:lnTo>
                        <a:pt x="271754" y="278130"/>
                      </a:lnTo>
                      <a:lnTo>
                        <a:pt x="271754" y="284480"/>
                      </a:lnTo>
                      <a:lnTo>
                        <a:pt x="271754" y="288290"/>
                      </a:lnTo>
                      <a:lnTo>
                        <a:pt x="271754" y="289560"/>
                      </a:lnTo>
                      <a:lnTo>
                        <a:pt x="270319" y="289560"/>
                      </a:lnTo>
                      <a:lnTo>
                        <a:pt x="270319" y="293370"/>
                      </a:lnTo>
                      <a:lnTo>
                        <a:pt x="268884" y="293370"/>
                      </a:lnTo>
                      <a:lnTo>
                        <a:pt x="268884" y="288290"/>
                      </a:lnTo>
                      <a:lnTo>
                        <a:pt x="271754" y="288290"/>
                      </a:lnTo>
                      <a:lnTo>
                        <a:pt x="271754" y="284480"/>
                      </a:lnTo>
                      <a:lnTo>
                        <a:pt x="268884" y="284480"/>
                      </a:lnTo>
                      <a:lnTo>
                        <a:pt x="268884" y="283210"/>
                      </a:lnTo>
                      <a:lnTo>
                        <a:pt x="268884" y="281940"/>
                      </a:lnTo>
                      <a:lnTo>
                        <a:pt x="268224" y="281940"/>
                      </a:lnTo>
                      <a:lnTo>
                        <a:pt x="268224" y="278130"/>
                      </a:lnTo>
                      <a:lnTo>
                        <a:pt x="271754" y="278130"/>
                      </a:lnTo>
                      <a:lnTo>
                        <a:pt x="271754" y="252730"/>
                      </a:lnTo>
                      <a:lnTo>
                        <a:pt x="263169" y="252730"/>
                      </a:lnTo>
                      <a:lnTo>
                        <a:pt x="263169" y="254000"/>
                      </a:lnTo>
                      <a:lnTo>
                        <a:pt x="264337" y="256540"/>
                      </a:lnTo>
                      <a:lnTo>
                        <a:pt x="269544" y="256540"/>
                      </a:lnTo>
                      <a:lnTo>
                        <a:pt x="268109" y="257810"/>
                      </a:lnTo>
                      <a:lnTo>
                        <a:pt x="267144" y="260350"/>
                      </a:lnTo>
                      <a:lnTo>
                        <a:pt x="267144" y="267970"/>
                      </a:lnTo>
                      <a:lnTo>
                        <a:pt x="269303" y="271780"/>
                      </a:lnTo>
                      <a:lnTo>
                        <a:pt x="267360" y="271780"/>
                      </a:lnTo>
                      <a:lnTo>
                        <a:pt x="267360" y="274320"/>
                      </a:lnTo>
                      <a:lnTo>
                        <a:pt x="265912" y="274320"/>
                      </a:lnTo>
                      <a:lnTo>
                        <a:pt x="265912" y="283210"/>
                      </a:lnTo>
                      <a:lnTo>
                        <a:pt x="265912" y="293370"/>
                      </a:lnTo>
                      <a:lnTo>
                        <a:pt x="264617" y="293370"/>
                      </a:lnTo>
                      <a:lnTo>
                        <a:pt x="264833" y="292100"/>
                      </a:lnTo>
                      <a:lnTo>
                        <a:pt x="264833" y="287020"/>
                      </a:lnTo>
                      <a:lnTo>
                        <a:pt x="263994" y="284480"/>
                      </a:lnTo>
                      <a:lnTo>
                        <a:pt x="262788" y="283210"/>
                      </a:lnTo>
                      <a:lnTo>
                        <a:pt x="265912" y="283210"/>
                      </a:lnTo>
                      <a:lnTo>
                        <a:pt x="265912" y="274320"/>
                      </a:lnTo>
                      <a:lnTo>
                        <a:pt x="260883" y="274320"/>
                      </a:lnTo>
                      <a:lnTo>
                        <a:pt x="260883" y="275590"/>
                      </a:lnTo>
                      <a:lnTo>
                        <a:pt x="258749" y="275590"/>
                      </a:lnTo>
                      <a:lnTo>
                        <a:pt x="258749" y="276860"/>
                      </a:lnTo>
                      <a:lnTo>
                        <a:pt x="256463" y="278130"/>
                      </a:lnTo>
                      <a:lnTo>
                        <a:pt x="254762" y="279400"/>
                      </a:lnTo>
                      <a:lnTo>
                        <a:pt x="254762" y="281940"/>
                      </a:lnTo>
                      <a:lnTo>
                        <a:pt x="256667" y="284480"/>
                      </a:lnTo>
                      <a:lnTo>
                        <a:pt x="259143" y="284480"/>
                      </a:lnTo>
                      <a:lnTo>
                        <a:pt x="258216" y="285750"/>
                      </a:lnTo>
                      <a:lnTo>
                        <a:pt x="257619" y="288290"/>
                      </a:lnTo>
                      <a:lnTo>
                        <a:pt x="257619" y="292100"/>
                      </a:lnTo>
                      <a:lnTo>
                        <a:pt x="257822" y="293370"/>
                      </a:lnTo>
                      <a:lnTo>
                        <a:pt x="258114" y="293370"/>
                      </a:lnTo>
                      <a:lnTo>
                        <a:pt x="258114" y="294640"/>
                      </a:lnTo>
                      <a:lnTo>
                        <a:pt x="258114" y="297180"/>
                      </a:lnTo>
                      <a:lnTo>
                        <a:pt x="258114" y="299720"/>
                      </a:lnTo>
                      <a:lnTo>
                        <a:pt x="255066" y="299720"/>
                      </a:lnTo>
                      <a:lnTo>
                        <a:pt x="255066" y="297180"/>
                      </a:lnTo>
                      <a:lnTo>
                        <a:pt x="258114" y="297180"/>
                      </a:lnTo>
                      <a:lnTo>
                        <a:pt x="258114" y="294640"/>
                      </a:lnTo>
                      <a:lnTo>
                        <a:pt x="255066" y="294640"/>
                      </a:lnTo>
                      <a:lnTo>
                        <a:pt x="255066" y="290830"/>
                      </a:lnTo>
                      <a:lnTo>
                        <a:pt x="252844" y="290830"/>
                      </a:lnTo>
                      <a:lnTo>
                        <a:pt x="252844" y="299720"/>
                      </a:lnTo>
                      <a:lnTo>
                        <a:pt x="247510" y="300990"/>
                      </a:lnTo>
                      <a:lnTo>
                        <a:pt x="243522" y="306070"/>
                      </a:lnTo>
                      <a:lnTo>
                        <a:pt x="243522" y="312420"/>
                      </a:lnTo>
                      <a:lnTo>
                        <a:pt x="237845" y="312420"/>
                      </a:lnTo>
                      <a:lnTo>
                        <a:pt x="237845" y="313690"/>
                      </a:lnTo>
                      <a:lnTo>
                        <a:pt x="236359" y="313690"/>
                      </a:lnTo>
                      <a:lnTo>
                        <a:pt x="236359" y="337820"/>
                      </a:lnTo>
                      <a:lnTo>
                        <a:pt x="237845" y="337820"/>
                      </a:lnTo>
                      <a:lnTo>
                        <a:pt x="237845" y="339090"/>
                      </a:lnTo>
                      <a:lnTo>
                        <a:pt x="246354" y="339090"/>
                      </a:lnTo>
                      <a:lnTo>
                        <a:pt x="246354" y="351790"/>
                      </a:lnTo>
                      <a:lnTo>
                        <a:pt x="249059" y="351790"/>
                      </a:lnTo>
                      <a:lnTo>
                        <a:pt x="249059" y="354330"/>
                      </a:lnTo>
                      <a:lnTo>
                        <a:pt x="246443" y="354330"/>
                      </a:lnTo>
                      <a:lnTo>
                        <a:pt x="246443" y="355600"/>
                      </a:lnTo>
                      <a:lnTo>
                        <a:pt x="244957" y="355600"/>
                      </a:lnTo>
                      <a:lnTo>
                        <a:pt x="244221" y="353060"/>
                      </a:lnTo>
                      <a:lnTo>
                        <a:pt x="242341" y="350520"/>
                      </a:lnTo>
                      <a:lnTo>
                        <a:pt x="238709" y="350520"/>
                      </a:lnTo>
                      <a:lnTo>
                        <a:pt x="238709" y="365760"/>
                      </a:lnTo>
                      <a:lnTo>
                        <a:pt x="239153" y="367030"/>
                      </a:lnTo>
                      <a:lnTo>
                        <a:pt x="242785" y="367030"/>
                      </a:lnTo>
                      <a:lnTo>
                        <a:pt x="244957" y="363220"/>
                      </a:lnTo>
                      <a:lnTo>
                        <a:pt x="245237" y="359410"/>
                      </a:lnTo>
                      <a:lnTo>
                        <a:pt x="248462" y="359410"/>
                      </a:lnTo>
                      <a:lnTo>
                        <a:pt x="248462" y="363220"/>
                      </a:lnTo>
                      <a:lnTo>
                        <a:pt x="250672" y="363220"/>
                      </a:lnTo>
                      <a:lnTo>
                        <a:pt x="250672" y="372110"/>
                      </a:lnTo>
                      <a:lnTo>
                        <a:pt x="254368" y="372110"/>
                      </a:lnTo>
                      <a:lnTo>
                        <a:pt x="254368" y="364490"/>
                      </a:lnTo>
                      <a:lnTo>
                        <a:pt x="258089" y="364490"/>
                      </a:lnTo>
                      <a:lnTo>
                        <a:pt x="278904" y="383540"/>
                      </a:lnTo>
                      <a:lnTo>
                        <a:pt x="274751" y="529310"/>
                      </a:lnTo>
                      <a:lnTo>
                        <a:pt x="274358" y="528751"/>
                      </a:lnTo>
                      <a:lnTo>
                        <a:pt x="267703" y="535470"/>
                      </a:lnTo>
                      <a:lnTo>
                        <a:pt x="252653" y="535470"/>
                      </a:lnTo>
                      <a:lnTo>
                        <a:pt x="252653" y="550710"/>
                      </a:lnTo>
                      <a:lnTo>
                        <a:pt x="251625" y="551738"/>
                      </a:lnTo>
                      <a:lnTo>
                        <a:pt x="224980" y="551738"/>
                      </a:lnTo>
                      <a:lnTo>
                        <a:pt x="224980" y="514616"/>
                      </a:lnTo>
                      <a:lnTo>
                        <a:pt x="209207" y="514616"/>
                      </a:lnTo>
                      <a:lnTo>
                        <a:pt x="209207" y="510476"/>
                      </a:lnTo>
                      <a:lnTo>
                        <a:pt x="198539" y="510476"/>
                      </a:lnTo>
                      <a:lnTo>
                        <a:pt x="198539" y="514616"/>
                      </a:lnTo>
                      <a:lnTo>
                        <a:pt x="192976" y="514616"/>
                      </a:lnTo>
                      <a:lnTo>
                        <a:pt x="192976" y="508571"/>
                      </a:lnTo>
                      <a:lnTo>
                        <a:pt x="171424" y="508571"/>
                      </a:lnTo>
                      <a:lnTo>
                        <a:pt x="171424" y="501523"/>
                      </a:lnTo>
                      <a:lnTo>
                        <a:pt x="167208" y="501523"/>
                      </a:lnTo>
                      <a:lnTo>
                        <a:pt x="167208" y="508571"/>
                      </a:lnTo>
                      <a:lnTo>
                        <a:pt x="164312" y="508571"/>
                      </a:lnTo>
                      <a:lnTo>
                        <a:pt x="164312" y="493877"/>
                      </a:lnTo>
                      <a:lnTo>
                        <a:pt x="159905" y="493877"/>
                      </a:lnTo>
                      <a:lnTo>
                        <a:pt x="159905" y="492404"/>
                      </a:lnTo>
                      <a:lnTo>
                        <a:pt x="156629" y="492404"/>
                      </a:lnTo>
                      <a:lnTo>
                        <a:pt x="156438" y="492404"/>
                      </a:lnTo>
                      <a:lnTo>
                        <a:pt x="153174" y="492404"/>
                      </a:lnTo>
                      <a:lnTo>
                        <a:pt x="153174" y="493877"/>
                      </a:lnTo>
                      <a:lnTo>
                        <a:pt x="152082" y="493877"/>
                      </a:lnTo>
                      <a:lnTo>
                        <a:pt x="152082" y="503440"/>
                      </a:lnTo>
                      <a:lnTo>
                        <a:pt x="146316" y="503440"/>
                      </a:lnTo>
                      <a:lnTo>
                        <a:pt x="146316" y="508571"/>
                      </a:lnTo>
                      <a:lnTo>
                        <a:pt x="124320" y="508571"/>
                      </a:lnTo>
                      <a:lnTo>
                        <a:pt x="124320" y="514616"/>
                      </a:lnTo>
                      <a:lnTo>
                        <a:pt x="101244" y="514616"/>
                      </a:lnTo>
                      <a:lnTo>
                        <a:pt x="101244" y="540753"/>
                      </a:lnTo>
                      <a:lnTo>
                        <a:pt x="83096" y="540753"/>
                      </a:lnTo>
                      <a:lnTo>
                        <a:pt x="83096" y="530783"/>
                      </a:lnTo>
                      <a:lnTo>
                        <a:pt x="75958" y="530783"/>
                      </a:lnTo>
                      <a:lnTo>
                        <a:pt x="72351" y="517321"/>
                      </a:lnTo>
                      <a:lnTo>
                        <a:pt x="39281" y="517321"/>
                      </a:lnTo>
                      <a:lnTo>
                        <a:pt x="35547" y="524027"/>
                      </a:lnTo>
                      <a:lnTo>
                        <a:pt x="24892" y="524027"/>
                      </a:lnTo>
                      <a:lnTo>
                        <a:pt x="24892" y="530783"/>
                      </a:lnTo>
                      <a:lnTo>
                        <a:pt x="10922" y="530783"/>
                      </a:lnTo>
                      <a:lnTo>
                        <a:pt x="10922" y="540753"/>
                      </a:lnTo>
                      <a:lnTo>
                        <a:pt x="0" y="540753"/>
                      </a:lnTo>
                      <a:lnTo>
                        <a:pt x="0" y="663587"/>
                      </a:lnTo>
                      <a:lnTo>
                        <a:pt x="101244" y="663587"/>
                      </a:lnTo>
                      <a:lnTo>
                        <a:pt x="101244" y="664108"/>
                      </a:lnTo>
                      <a:lnTo>
                        <a:pt x="224980" y="664108"/>
                      </a:lnTo>
                      <a:lnTo>
                        <a:pt x="224980" y="649147"/>
                      </a:lnTo>
                      <a:lnTo>
                        <a:pt x="271348" y="649147"/>
                      </a:lnTo>
                      <a:lnTo>
                        <a:pt x="270929" y="664210"/>
                      </a:lnTo>
                      <a:lnTo>
                        <a:pt x="316852" y="664210"/>
                      </a:lnTo>
                      <a:lnTo>
                        <a:pt x="316623" y="656361"/>
                      </a:lnTo>
                      <a:lnTo>
                        <a:pt x="582498" y="656361"/>
                      </a:lnTo>
                      <a:lnTo>
                        <a:pt x="582498" y="657123"/>
                      </a:lnTo>
                      <a:lnTo>
                        <a:pt x="595871" y="657123"/>
                      </a:lnTo>
                      <a:lnTo>
                        <a:pt x="595871" y="663803"/>
                      </a:lnTo>
                      <a:lnTo>
                        <a:pt x="657618" y="663803"/>
                      </a:lnTo>
                      <a:lnTo>
                        <a:pt x="657618" y="642531"/>
                      </a:lnTo>
                      <a:lnTo>
                        <a:pt x="669582" y="642531"/>
                      </a:lnTo>
                      <a:lnTo>
                        <a:pt x="669582" y="576757"/>
                      </a:lnTo>
                      <a:close/>
                    </a:path>
                    <a:path w="2413635" h="791210">
                      <a:moveTo>
                        <a:pt x="2413063" y="542340"/>
                      </a:moveTo>
                      <a:lnTo>
                        <a:pt x="2272030" y="542340"/>
                      </a:lnTo>
                      <a:lnTo>
                        <a:pt x="2272030" y="486994"/>
                      </a:lnTo>
                      <a:lnTo>
                        <a:pt x="2271166" y="486994"/>
                      </a:lnTo>
                      <a:lnTo>
                        <a:pt x="2271166" y="486549"/>
                      </a:lnTo>
                      <a:lnTo>
                        <a:pt x="2269198" y="486549"/>
                      </a:lnTo>
                      <a:lnTo>
                        <a:pt x="2269198" y="484555"/>
                      </a:lnTo>
                      <a:lnTo>
                        <a:pt x="2267635" y="484555"/>
                      </a:lnTo>
                      <a:lnTo>
                        <a:pt x="2267635" y="486549"/>
                      </a:lnTo>
                      <a:lnTo>
                        <a:pt x="2265324" y="486549"/>
                      </a:lnTo>
                      <a:lnTo>
                        <a:pt x="2265324" y="486994"/>
                      </a:lnTo>
                      <a:lnTo>
                        <a:pt x="2262352" y="486994"/>
                      </a:lnTo>
                      <a:lnTo>
                        <a:pt x="2262352" y="485724"/>
                      </a:lnTo>
                      <a:lnTo>
                        <a:pt x="2263660" y="485724"/>
                      </a:lnTo>
                      <a:lnTo>
                        <a:pt x="2263660" y="484263"/>
                      </a:lnTo>
                      <a:lnTo>
                        <a:pt x="2259241" y="484263"/>
                      </a:lnTo>
                      <a:lnTo>
                        <a:pt x="2259241" y="481330"/>
                      </a:lnTo>
                      <a:lnTo>
                        <a:pt x="2253615" y="481330"/>
                      </a:lnTo>
                      <a:lnTo>
                        <a:pt x="2253615" y="480428"/>
                      </a:lnTo>
                      <a:lnTo>
                        <a:pt x="2251557" y="480428"/>
                      </a:lnTo>
                      <a:lnTo>
                        <a:pt x="2251557" y="473417"/>
                      </a:lnTo>
                      <a:lnTo>
                        <a:pt x="2247798" y="473417"/>
                      </a:lnTo>
                      <a:lnTo>
                        <a:pt x="2247798" y="466775"/>
                      </a:lnTo>
                      <a:lnTo>
                        <a:pt x="2208492" y="466775"/>
                      </a:lnTo>
                      <a:lnTo>
                        <a:pt x="2208492" y="466585"/>
                      </a:lnTo>
                      <a:lnTo>
                        <a:pt x="2204313" y="466585"/>
                      </a:lnTo>
                      <a:lnTo>
                        <a:pt x="2204313" y="466775"/>
                      </a:lnTo>
                      <a:lnTo>
                        <a:pt x="2199005" y="466775"/>
                      </a:lnTo>
                      <a:lnTo>
                        <a:pt x="2199005" y="466458"/>
                      </a:lnTo>
                      <a:lnTo>
                        <a:pt x="2198192" y="466458"/>
                      </a:lnTo>
                      <a:lnTo>
                        <a:pt x="2198192" y="465569"/>
                      </a:lnTo>
                      <a:lnTo>
                        <a:pt x="2197836" y="465569"/>
                      </a:lnTo>
                      <a:lnTo>
                        <a:pt x="2197836" y="466458"/>
                      </a:lnTo>
                      <a:lnTo>
                        <a:pt x="2195741" y="466458"/>
                      </a:lnTo>
                      <a:lnTo>
                        <a:pt x="2195741" y="466775"/>
                      </a:lnTo>
                      <a:lnTo>
                        <a:pt x="2189581" y="466775"/>
                      </a:lnTo>
                      <a:lnTo>
                        <a:pt x="2186127" y="466826"/>
                      </a:lnTo>
                      <a:lnTo>
                        <a:pt x="2186127" y="473710"/>
                      </a:lnTo>
                      <a:lnTo>
                        <a:pt x="2182317" y="473710"/>
                      </a:lnTo>
                      <a:lnTo>
                        <a:pt x="2182317" y="480961"/>
                      </a:lnTo>
                      <a:lnTo>
                        <a:pt x="2180221" y="480961"/>
                      </a:lnTo>
                      <a:lnTo>
                        <a:pt x="2180221" y="481888"/>
                      </a:lnTo>
                      <a:lnTo>
                        <a:pt x="2174506" y="481888"/>
                      </a:lnTo>
                      <a:lnTo>
                        <a:pt x="2174506" y="484924"/>
                      </a:lnTo>
                      <a:lnTo>
                        <a:pt x="2170023" y="484924"/>
                      </a:lnTo>
                      <a:lnTo>
                        <a:pt x="2170023" y="485292"/>
                      </a:lnTo>
                      <a:lnTo>
                        <a:pt x="2171344" y="485292"/>
                      </a:lnTo>
                      <a:lnTo>
                        <a:pt x="2171344" y="486994"/>
                      </a:lnTo>
                      <a:lnTo>
                        <a:pt x="2152040" y="486994"/>
                      </a:lnTo>
                      <a:lnTo>
                        <a:pt x="2152040" y="542340"/>
                      </a:lnTo>
                      <a:lnTo>
                        <a:pt x="2121471" y="542340"/>
                      </a:lnTo>
                      <a:lnTo>
                        <a:pt x="2121471" y="487743"/>
                      </a:lnTo>
                      <a:lnTo>
                        <a:pt x="2120252" y="487743"/>
                      </a:lnTo>
                      <a:lnTo>
                        <a:pt x="2120252" y="486473"/>
                      </a:lnTo>
                      <a:lnTo>
                        <a:pt x="2121471" y="486473"/>
                      </a:lnTo>
                      <a:lnTo>
                        <a:pt x="2121471" y="476313"/>
                      </a:lnTo>
                      <a:lnTo>
                        <a:pt x="2107958" y="476313"/>
                      </a:lnTo>
                      <a:lnTo>
                        <a:pt x="2107450" y="475907"/>
                      </a:lnTo>
                      <a:lnTo>
                        <a:pt x="2097519" y="475907"/>
                      </a:lnTo>
                      <a:lnTo>
                        <a:pt x="2097519" y="476313"/>
                      </a:lnTo>
                      <a:lnTo>
                        <a:pt x="2093912" y="476313"/>
                      </a:lnTo>
                      <a:lnTo>
                        <a:pt x="2093912" y="475957"/>
                      </a:lnTo>
                      <a:lnTo>
                        <a:pt x="2092655" y="475957"/>
                      </a:lnTo>
                      <a:lnTo>
                        <a:pt x="2092655" y="475551"/>
                      </a:lnTo>
                      <a:lnTo>
                        <a:pt x="2084870" y="475551"/>
                      </a:lnTo>
                      <a:lnTo>
                        <a:pt x="2084870" y="475957"/>
                      </a:lnTo>
                      <a:lnTo>
                        <a:pt x="2080475" y="475957"/>
                      </a:lnTo>
                      <a:lnTo>
                        <a:pt x="2080475" y="476313"/>
                      </a:lnTo>
                      <a:lnTo>
                        <a:pt x="2078113" y="476313"/>
                      </a:lnTo>
                      <a:lnTo>
                        <a:pt x="2078113" y="475208"/>
                      </a:lnTo>
                      <a:lnTo>
                        <a:pt x="2076310" y="475208"/>
                      </a:lnTo>
                      <a:lnTo>
                        <a:pt x="2076310" y="476313"/>
                      </a:lnTo>
                      <a:lnTo>
                        <a:pt x="2066607" y="476313"/>
                      </a:lnTo>
                      <a:lnTo>
                        <a:pt x="2066607" y="475805"/>
                      </a:lnTo>
                      <a:lnTo>
                        <a:pt x="2065020" y="475805"/>
                      </a:lnTo>
                      <a:lnTo>
                        <a:pt x="2065020" y="475272"/>
                      </a:lnTo>
                      <a:lnTo>
                        <a:pt x="2063280" y="475272"/>
                      </a:lnTo>
                      <a:lnTo>
                        <a:pt x="2063280" y="475805"/>
                      </a:lnTo>
                      <a:lnTo>
                        <a:pt x="2056739" y="475805"/>
                      </a:lnTo>
                      <a:lnTo>
                        <a:pt x="2056739" y="476313"/>
                      </a:lnTo>
                      <a:lnTo>
                        <a:pt x="2040915" y="476313"/>
                      </a:lnTo>
                      <a:lnTo>
                        <a:pt x="2040915" y="475869"/>
                      </a:lnTo>
                      <a:lnTo>
                        <a:pt x="2038578" y="475869"/>
                      </a:lnTo>
                      <a:lnTo>
                        <a:pt x="2038578" y="475094"/>
                      </a:lnTo>
                      <a:lnTo>
                        <a:pt x="2036902" y="475094"/>
                      </a:lnTo>
                      <a:lnTo>
                        <a:pt x="2036902" y="475869"/>
                      </a:lnTo>
                      <a:lnTo>
                        <a:pt x="2035835" y="475869"/>
                      </a:lnTo>
                      <a:lnTo>
                        <a:pt x="2035835" y="476313"/>
                      </a:lnTo>
                      <a:lnTo>
                        <a:pt x="2032063" y="476313"/>
                      </a:lnTo>
                      <a:lnTo>
                        <a:pt x="2032063" y="486473"/>
                      </a:lnTo>
                      <a:lnTo>
                        <a:pt x="2033282" y="486473"/>
                      </a:lnTo>
                      <a:lnTo>
                        <a:pt x="2033282" y="487743"/>
                      </a:lnTo>
                      <a:lnTo>
                        <a:pt x="2032063" y="487743"/>
                      </a:lnTo>
                      <a:lnTo>
                        <a:pt x="2032063" y="542340"/>
                      </a:lnTo>
                      <a:lnTo>
                        <a:pt x="1959940" y="542340"/>
                      </a:lnTo>
                      <a:lnTo>
                        <a:pt x="1959940" y="513956"/>
                      </a:lnTo>
                      <a:lnTo>
                        <a:pt x="1957793" y="513956"/>
                      </a:lnTo>
                      <a:lnTo>
                        <a:pt x="1957793" y="512203"/>
                      </a:lnTo>
                      <a:lnTo>
                        <a:pt x="1941322" y="512203"/>
                      </a:lnTo>
                      <a:lnTo>
                        <a:pt x="1941322" y="513956"/>
                      </a:lnTo>
                      <a:lnTo>
                        <a:pt x="1886585" y="513956"/>
                      </a:lnTo>
                      <a:lnTo>
                        <a:pt x="1886585" y="512203"/>
                      </a:lnTo>
                      <a:lnTo>
                        <a:pt x="1881505" y="512203"/>
                      </a:lnTo>
                      <a:lnTo>
                        <a:pt x="1881505" y="509054"/>
                      </a:lnTo>
                      <a:lnTo>
                        <a:pt x="1865033" y="509054"/>
                      </a:lnTo>
                      <a:lnTo>
                        <a:pt x="1865033" y="513956"/>
                      </a:lnTo>
                      <a:lnTo>
                        <a:pt x="1865020" y="542340"/>
                      </a:lnTo>
                      <a:lnTo>
                        <a:pt x="1766824" y="542340"/>
                      </a:lnTo>
                      <a:lnTo>
                        <a:pt x="1766824" y="791044"/>
                      </a:lnTo>
                      <a:lnTo>
                        <a:pt x="2413063" y="791044"/>
                      </a:lnTo>
                      <a:lnTo>
                        <a:pt x="2413063" y="542340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120">
                  <a:extLst>
                    <a:ext uri="{FF2B5EF4-FFF2-40B4-BE49-F238E27FC236}">
                      <a16:creationId xmlns:a16="http://schemas.microsoft.com/office/drawing/2014/main" id="{13380BEE-CC0E-E52E-90D1-DBBC7C92CB69}"/>
                    </a:ext>
                  </a:extLst>
                </p:cNvPr>
                <p:cNvSpPr/>
                <p:nvPr/>
              </p:nvSpPr>
              <p:spPr>
                <a:xfrm>
                  <a:off x="1407274" y="532472"/>
                  <a:ext cx="1386205" cy="28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05" h="288925">
                      <a:moveTo>
                        <a:pt x="576033" y="58064"/>
                      </a:moveTo>
                      <a:lnTo>
                        <a:pt x="0" y="58064"/>
                      </a:lnTo>
                      <a:lnTo>
                        <a:pt x="0" y="288620"/>
                      </a:lnTo>
                      <a:lnTo>
                        <a:pt x="576033" y="288620"/>
                      </a:lnTo>
                      <a:lnTo>
                        <a:pt x="576033" y="58064"/>
                      </a:lnTo>
                      <a:close/>
                    </a:path>
                    <a:path w="1386205" h="288925">
                      <a:moveTo>
                        <a:pt x="1053973" y="45923"/>
                      </a:moveTo>
                      <a:lnTo>
                        <a:pt x="1048880" y="45923"/>
                      </a:lnTo>
                      <a:lnTo>
                        <a:pt x="1048880" y="44183"/>
                      </a:lnTo>
                      <a:lnTo>
                        <a:pt x="1029779" y="44183"/>
                      </a:lnTo>
                      <a:lnTo>
                        <a:pt x="1029779" y="41897"/>
                      </a:lnTo>
                      <a:lnTo>
                        <a:pt x="998245" y="41897"/>
                      </a:lnTo>
                      <a:lnTo>
                        <a:pt x="998245" y="45923"/>
                      </a:lnTo>
                      <a:lnTo>
                        <a:pt x="990053" y="45923"/>
                      </a:lnTo>
                      <a:lnTo>
                        <a:pt x="990053" y="44183"/>
                      </a:lnTo>
                      <a:lnTo>
                        <a:pt x="980643" y="44183"/>
                      </a:lnTo>
                      <a:lnTo>
                        <a:pt x="980643" y="45923"/>
                      </a:lnTo>
                      <a:lnTo>
                        <a:pt x="972362" y="45923"/>
                      </a:lnTo>
                      <a:lnTo>
                        <a:pt x="972362" y="103454"/>
                      </a:lnTo>
                      <a:lnTo>
                        <a:pt x="1053973" y="103454"/>
                      </a:lnTo>
                      <a:lnTo>
                        <a:pt x="1053973" y="45923"/>
                      </a:lnTo>
                      <a:close/>
                    </a:path>
                    <a:path w="1386205" h="288925">
                      <a:moveTo>
                        <a:pt x="1220787" y="36969"/>
                      </a:moveTo>
                      <a:lnTo>
                        <a:pt x="1165288" y="36969"/>
                      </a:lnTo>
                      <a:lnTo>
                        <a:pt x="1165288" y="78676"/>
                      </a:lnTo>
                      <a:lnTo>
                        <a:pt x="1220787" y="78676"/>
                      </a:lnTo>
                      <a:lnTo>
                        <a:pt x="1220787" y="36969"/>
                      </a:lnTo>
                      <a:close/>
                    </a:path>
                    <a:path w="1386205" h="288925">
                      <a:moveTo>
                        <a:pt x="1289939" y="2349"/>
                      </a:moveTo>
                      <a:lnTo>
                        <a:pt x="1287462" y="406"/>
                      </a:lnTo>
                      <a:lnTo>
                        <a:pt x="1282928" y="406"/>
                      </a:lnTo>
                      <a:lnTo>
                        <a:pt x="1282928" y="25"/>
                      </a:lnTo>
                      <a:lnTo>
                        <a:pt x="1281633" y="25"/>
                      </a:lnTo>
                      <a:lnTo>
                        <a:pt x="1281633" y="406"/>
                      </a:lnTo>
                      <a:lnTo>
                        <a:pt x="1281595" y="254"/>
                      </a:lnTo>
                      <a:lnTo>
                        <a:pt x="1278343" y="254"/>
                      </a:lnTo>
                      <a:lnTo>
                        <a:pt x="1278343" y="406"/>
                      </a:lnTo>
                      <a:lnTo>
                        <a:pt x="1277531" y="406"/>
                      </a:lnTo>
                      <a:lnTo>
                        <a:pt x="1277531" y="2349"/>
                      </a:lnTo>
                      <a:lnTo>
                        <a:pt x="1289939" y="2349"/>
                      </a:lnTo>
                      <a:close/>
                    </a:path>
                    <a:path w="1386205" h="288925">
                      <a:moveTo>
                        <a:pt x="1293672" y="647"/>
                      </a:moveTo>
                      <a:lnTo>
                        <a:pt x="1293139" y="647"/>
                      </a:lnTo>
                      <a:lnTo>
                        <a:pt x="1293139" y="0"/>
                      </a:lnTo>
                      <a:lnTo>
                        <a:pt x="1291818" y="0"/>
                      </a:lnTo>
                      <a:lnTo>
                        <a:pt x="1291818" y="355"/>
                      </a:lnTo>
                      <a:lnTo>
                        <a:pt x="1290510" y="355"/>
                      </a:lnTo>
                      <a:lnTo>
                        <a:pt x="1290510" y="647"/>
                      </a:lnTo>
                      <a:lnTo>
                        <a:pt x="1290294" y="647"/>
                      </a:lnTo>
                      <a:lnTo>
                        <a:pt x="1290294" y="2247"/>
                      </a:lnTo>
                      <a:lnTo>
                        <a:pt x="1293672" y="2247"/>
                      </a:lnTo>
                      <a:lnTo>
                        <a:pt x="1293672" y="647"/>
                      </a:lnTo>
                      <a:close/>
                    </a:path>
                    <a:path w="1386205" h="288925">
                      <a:moveTo>
                        <a:pt x="1385862" y="25615"/>
                      </a:moveTo>
                      <a:lnTo>
                        <a:pt x="1264031" y="25615"/>
                      </a:lnTo>
                      <a:lnTo>
                        <a:pt x="1264031" y="104851"/>
                      </a:lnTo>
                      <a:lnTo>
                        <a:pt x="1385862" y="104851"/>
                      </a:lnTo>
                      <a:lnTo>
                        <a:pt x="1385862" y="25615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7" name="object 121">
                  <a:extLst>
                    <a:ext uri="{FF2B5EF4-FFF2-40B4-BE49-F238E27FC236}">
                      <a16:creationId xmlns:a16="http://schemas.microsoft.com/office/drawing/2014/main" id="{0430B337-3B7F-1E5D-A97F-ED2DC931A279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555457" y="537640"/>
                  <a:ext cx="330720" cy="107740"/>
                </a:xfrm>
                <a:prstGeom prst="rect">
                  <a:avLst/>
                </a:prstGeom>
              </p:spPr>
            </p:pic>
            <p:sp>
              <p:nvSpPr>
                <p:cNvPr id="38" name="object 122">
                  <a:extLst>
                    <a:ext uri="{FF2B5EF4-FFF2-40B4-BE49-F238E27FC236}">
                      <a16:creationId xmlns:a16="http://schemas.microsoft.com/office/drawing/2014/main" id="{197FE1F0-142E-D80E-0546-F55DAE0F5E1B}"/>
                    </a:ext>
                  </a:extLst>
                </p:cNvPr>
                <p:cNvSpPr/>
                <p:nvPr/>
              </p:nvSpPr>
              <p:spPr>
                <a:xfrm>
                  <a:off x="457200" y="198818"/>
                  <a:ext cx="2462530" cy="6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530" h="663575">
                      <a:moveTo>
                        <a:pt x="101688" y="480301"/>
                      </a:moveTo>
                      <a:lnTo>
                        <a:pt x="95161" y="480301"/>
                      </a:lnTo>
                      <a:lnTo>
                        <a:pt x="95161" y="426720"/>
                      </a:lnTo>
                      <a:lnTo>
                        <a:pt x="98285" y="426720"/>
                      </a:lnTo>
                      <a:lnTo>
                        <a:pt x="98285" y="424395"/>
                      </a:lnTo>
                      <a:lnTo>
                        <a:pt x="95161" y="424395"/>
                      </a:lnTo>
                      <a:lnTo>
                        <a:pt x="95161" y="422630"/>
                      </a:lnTo>
                      <a:lnTo>
                        <a:pt x="88798" y="422630"/>
                      </a:lnTo>
                      <a:lnTo>
                        <a:pt x="88798" y="416102"/>
                      </a:lnTo>
                      <a:lnTo>
                        <a:pt x="87376" y="416102"/>
                      </a:lnTo>
                      <a:lnTo>
                        <a:pt x="57505" y="382193"/>
                      </a:lnTo>
                      <a:lnTo>
                        <a:pt x="41529" y="400342"/>
                      </a:lnTo>
                      <a:lnTo>
                        <a:pt x="41529" y="360349"/>
                      </a:lnTo>
                      <a:lnTo>
                        <a:pt x="29489" y="360349"/>
                      </a:lnTo>
                      <a:lnTo>
                        <a:pt x="29489" y="349859"/>
                      </a:lnTo>
                      <a:lnTo>
                        <a:pt x="0" y="349859"/>
                      </a:lnTo>
                      <a:lnTo>
                        <a:pt x="0" y="657847"/>
                      </a:lnTo>
                      <a:lnTo>
                        <a:pt x="99682" y="657847"/>
                      </a:lnTo>
                      <a:lnTo>
                        <a:pt x="99682" y="482612"/>
                      </a:lnTo>
                      <a:lnTo>
                        <a:pt x="101688" y="482612"/>
                      </a:lnTo>
                      <a:lnTo>
                        <a:pt x="101688" y="480301"/>
                      </a:lnTo>
                      <a:close/>
                    </a:path>
                    <a:path w="2462530" h="663575">
                      <a:moveTo>
                        <a:pt x="216471" y="380542"/>
                      </a:moveTo>
                      <a:lnTo>
                        <a:pt x="211162" y="380542"/>
                      </a:lnTo>
                      <a:lnTo>
                        <a:pt x="211696" y="381812"/>
                      </a:lnTo>
                      <a:lnTo>
                        <a:pt x="212445" y="382854"/>
                      </a:lnTo>
                      <a:lnTo>
                        <a:pt x="212471" y="385622"/>
                      </a:lnTo>
                      <a:lnTo>
                        <a:pt x="215163" y="385622"/>
                      </a:lnTo>
                      <a:lnTo>
                        <a:pt x="215061" y="384352"/>
                      </a:lnTo>
                      <a:lnTo>
                        <a:pt x="215455" y="383082"/>
                      </a:lnTo>
                      <a:lnTo>
                        <a:pt x="215036" y="383082"/>
                      </a:lnTo>
                      <a:lnTo>
                        <a:pt x="215950" y="381812"/>
                      </a:lnTo>
                      <a:lnTo>
                        <a:pt x="216471" y="380542"/>
                      </a:lnTo>
                      <a:close/>
                    </a:path>
                    <a:path w="2462530" h="663575">
                      <a:moveTo>
                        <a:pt x="216890" y="388162"/>
                      </a:moveTo>
                      <a:lnTo>
                        <a:pt x="216763" y="386892"/>
                      </a:lnTo>
                      <a:lnTo>
                        <a:pt x="216242" y="386892"/>
                      </a:lnTo>
                      <a:lnTo>
                        <a:pt x="211404" y="386892"/>
                      </a:lnTo>
                      <a:lnTo>
                        <a:pt x="210807" y="386892"/>
                      </a:lnTo>
                      <a:lnTo>
                        <a:pt x="210743" y="388162"/>
                      </a:lnTo>
                      <a:lnTo>
                        <a:pt x="211975" y="388162"/>
                      </a:lnTo>
                      <a:lnTo>
                        <a:pt x="211480" y="389432"/>
                      </a:lnTo>
                      <a:lnTo>
                        <a:pt x="211188" y="389432"/>
                      </a:lnTo>
                      <a:lnTo>
                        <a:pt x="211924" y="390702"/>
                      </a:lnTo>
                      <a:lnTo>
                        <a:pt x="215709" y="390702"/>
                      </a:lnTo>
                      <a:lnTo>
                        <a:pt x="216446" y="389432"/>
                      </a:lnTo>
                      <a:lnTo>
                        <a:pt x="216154" y="389432"/>
                      </a:lnTo>
                      <a:lnTo>
                        <a:pt x="215709" y="388162"/>
                      </a:lnTo>
                      <a:lnTo>
                        <a:pt x="216890" y="388162"/>
                      </a:lnTo>
                      <a:close/>
                    </a:path>
                    <a:path w="2462530" h="663575">
                      <a:moveTo>
                        <a:pt x="252806" y="394512"/>
                      </a:moveTo>
                      <a:lnTo>
                        <a:pt x="251536" y="394512"/>
                      </a:lnTo>
                      <a:lnTo>
                        <a:pt x="252044" y="393242"/>
                      </a:lnTo>
                      <a:lnTo>
                        <a:pt x="251714" y="390702"/>
                      </a:lnTo>
                      <a:lnTo>
                        <a:pt x="249745" y="390702"/>
                      </a:lnTo>
                      <a:lnTo>
                        <a:pt x="249580" y="391972"/>
                      </a:lnTo>
                      <a:lnTo>
                        <a:pt x="249542" y="393242"/>
                      </a:lnTo>
                      <a:lnTo>
                        <a:pt x="249415" y="393242"/>
                      </a:lnTo>
                      <a:lnTo>
                        <a:pt x="249923" y="394512"/>
                      </a:lnTo>
                      <a:lnTo>
                        <a:pt x="248653" y="394512"/>
                      </a:lnTo>
                      <a:lnTo>
                        <a:pt x="249085" y="395782"/>
                      </a:lnTo>
                      <a:lnTo>
                        <a:pt x="250037" y="397052"/>
                      </a:lnTo>
                      <a:lnTo>
                        <a:pt x="249682" y="397052"/>
                      </a:lnTo>
                      <a:lnTo>
                        <a:pt x="249770" y="398322"/>
                      </a:lnTo>
                      <a:lnTo>
                        <a:pt x="251726" y="398322"/>
                      </a:lnTo>
                      <a:lnTo>
                        <a:pt x="251879" y="397052"/>
                      </a:lnTo>
                      <a:lnTo>
                        <a:pt x="251421" y="397052"/>
                      </a:lnTo>
                      <a:lnTo>
                        <a:pt x="252374" y="395782"/>
                      </a:lnTo>
                      <a:lnTo>
                        <a:pt x="252806" y="394512"/>
                      </a:lnTo>
                      <a:close/>
                    </a:path>
                    <a:path w="2462530" h="663575">
                      <a:moveTo>
                        <a:pt x="260197" y="371652"/>
                      </a:moveTo>
                      <a:lnTo>
                        <a:pt x="259689" y="371652"/>
                      </a:lnTo>
                      <a:lnTo>
                        <a:pt x="258914" y="370382"/>
                      </a:lnTo>
                      <a:lnTo>
                        <a:pt x="255816" y="370382"/>
                      </a:lnTo>
                      <a:lnTo>
                        <a:pt x="255041" y="371652"/>
                      </a:lnTo>
                      <a:lnTo>
                        <a:pt x="254533" y="371652"/>
                      </a:lnTo>
                      <a:lnTo>
                        <a:pt x="255092" y="372922"/>
                      </a:lnTo>
                      <a:lnTo>
                        <a:pt x="256070" y="372922"/>
                      </a:lnTo>
                      <a:lnTo>
                        <a:pt x="255346" y="374192"/>
                      </a:lnTo>
                      <a:lnTo>
                        <a:pt x="255905" y="374192"/>
                      </a:lnTo>
                      <a:lnTo>
                        <a:pt x="255930" y="376732"/>
                      </a:lnTo>
                      <a:lnTo>
                        <a:pt x="258800" y="376732"/>
                      </a:lnTo>
                      <a:lnTo>
                        <a:pt x="258686" y="374192"/>
                      </a:lnTo>
                      <a:lnTo>
                        <a:pt x="259384" y="374192"/>
                      </a:lnTo>
                      <a:lnTo>
                        <a:pt x="258660" y="372922"/>
                      </a:lnTo>
                      <a:lnTo>
                        <a:pt x="259638" y="372922"/>
                      </a:lnTo>
                      <a:lnTo>
                        <a:pt x="260197" y="371652"/>
                      </a:lnTo>
                      <a:close/>
                    </a:path>
                    <a:path w="2462530" h="663575">
                      <a:moveTo>
                        <a:pt x="266077" y="394512"/>
                      </a:moveTo>
                      <a:lnTo>
                        <a:pt x="264820" y="394512"/>
                      </a:lnTo>
                      <a:lnTo>
                        <a:pt x="265315" y="393242"/>
                      </a:lnTo>
                      <a:lnTo>
                        <a:pt x="264985" y="390702"/>
                      </a:lnTo>
                      <a:lnTo>
                        <a:pt x="263029" y="390702"/>
                      </a:lnTo>
                      <a:lnTo>
                        <a:pt x="262686" y="393242"/>
                      </a:lnTo>
                      <a:lnTo>
                        <a:pt x="263194" y="394512"/>
                      </a:lnTo>
                      <a:lnTo>
                        <a:pt x="261924" y="394512"/>
                      </a:lnTo>
                      <a:lnTo>
                        <a:pt x="262356" y="395782"/>
                      </a:lnTo>
                      <a:lnTo>
                        <a:pt x="263309" y="397052"/>
                      </a:lnTo>
                      <a:lnTo>
                        <a:pt x="262953" y="397052"/>
                      </a:lnTo>
                      <a:lnTo>
                        <a:pt x="263042" y="398322"/>
                      </a:lnTo>
                      <a:lnTo>
                        <a:pt x="265010" y="398322"/>
                      </a:lnTo>
                      <a:lnTo>
                        <a:pt x="265150" y="397052"/>
                      </a:lnTo>
                      <a:lnTo>
                        <a:pt x="264693" y="397052"/>
                      </a:lnTo>
                      <a:lnTo>
                        <a:pt x="265645" y="395782"/>
                      </a:lnTo>
                      <a:lnTo>
                        <a:pt x="266077" y="394512"/>
                      </a:lnTo>
                      <a:close/>
                    </a:path>
                    <a:path w="2462530" h="663575">
                      <a:moveTo>
                        <a:pt x="272122" y="412445"/>
                      </a:moveTo>
                      <a:lnTo>
                        <a:pt x="271221" y="412445"/>
                      </a:lnTo>
                      <a:lnTo>
                        <a:pt x="271513" y="413677"/>
                      </a:lnTo>
                      <a:lnTo>
                        <a:pt x="272122" y="412445"/>
                      </a:lnTo>
                      <a:close/>
                    </a:path>
                    <a:path w="2462530" h="663575">
                      <a:moveTo>
                        <a:pt x="300570" y="416255"/>
                      </a:moveTo>
                      <a:lnTo>
                        <a:pt x="299681" y="416255"/>
                      </a:lnTo>
                      <a:lnTo>
                        <a:pt x="299948" y="417372"/>
                      </a:lnTo>
                      <a:lnTo>
                        <a:pt x="300570" y="416255"/>
                      </a:lnTo>
                      <a:close/>
                    </a:path>
                    <a:path w="2462530" h="663575">
                      <a:moveTo>
                        <a:pt x="333171" y="352602"/>
                      </a:moveTo>
                      <a:lnTo>
                        <a:pt x="332130" y="352602"/>
                      </a:lnTo>
                      <a:lnTo>
                        <a:pt x="332130" y="351332"/>
                      </a:lnTo>
                      <a:lnTo>
                        <a:pt x="332917" y="351332"/>
                      </a:lnTo>
                      <a:lnTo>
                        <a:pt x="332841" y="350062"/>
                      </a:lnTo>
                      <a:lnTo>
                        <a:pt x="331647" y="350062"/>
                      </a:lnTo>
                      <a:lnTo>
                        <a:pt x="331533" y="348792"/>
                      </a:lnTo>
                      <a:lnTo>
                        <a:pt x="332778" y="348792"/>
                      </a:lnTo>
                      <a:lnTo>
                        <a:pt x="332536" y="347522"/>
                      </a:lnTo>
                      <a:lnTo>
                        <a:pt x="331152" y="347522"/>
                      </a:lnTo>
                      <a:lnTo>
                        <a:pt x="331381" y="346252"/>
                      </a:lnTo>
                      <a:lnTo>
                        <a:pt x="331939" y="346252"/>
                      </a:lnTo>
                      <a:lnTo>
                        <a:pt x="332168" y="344982"/>
                      </a:lnTo>
                      <a:lnTo>
                        <a:pt x="331330" y="344982"/>
                      </a:lnTo>
                      <a:lnTo>
                        <a:pt x="330682" y="343712"/>
                      </a:lnTo>
                      <a:lnTo>
                        <a:pt x="331127" y="342442"/>
                      </a:lnTo>
                      <a:lnTo>
                        <a:pt x="331470" y="342442"/>
                      </a:lnTo>
                      <a:lnTo>
                        <a:pt x="330631" y="341172"/>
                      </a:lnTo>
                      <a:lnTo>
                        <a:pt x="332054" y="339902"/>
                      </a:lnTo>
                      <a:lnTo>
                        <a:pt x="332016" y="338632"/>
                      </a:lnTo>
                      <a:lnTo>
                        <a:pt x="330454" y="338632"/>
                      </a:lnTo>
                      <a:lnTo>
                        <a:pt x="330631" y="337362"/>
                      </a:lnTo>
                      <a:lnTo>
                        <a:pt x="330479" y="337362"/>
                      </a:lnTo>
                      <a:lnTo>
                        <a:pt x="330949" y="336092"/>
                      </a:lnTo>
                      <a:lnTo>
                        <a:pt x="330809" y="336092"/>
                      </a:lnTo>
                      <a:lnTo>
                        <a:pt x="331089" y="334822"/>
                      </a:lnTo>
                      <a:lnTo>
                        <a:pt x="330885" y="334822"/>
                      </a:lnTo>
                      <a:lnTo>
                        <a:pt x="330073" y="333552"/>
                      </a:lnTo>
                      <a:lnTo>
                        <a:pt x="330479" y="332282"/>
                      </a:lnTo>
                      <a:lnTo>
                        <a:pt x="330631" y="331012"/>
                      </a:lnTo>
                      <a:lnTo>
                        <a:pt x="329996" y="331012"/>
                      </a:lnTo>
                      <a:lnTo>
                        <a:pt x="330098" y="329742"/>
                      </a:lnTo>
                      <a:lnTo>
                        <a:pt x="328790" y="329742"/>
                      </a:lnTo>
                      <a:lnTo>
                        <a:pt x="328828" y="331012"/>
                      </a:lnTo>
                      <a:lnTo>
                        <a:pt x="328320" y="331012"/>
                      </a:lnTo>
                      <a:lnTo>
                        <a:pt x="328409" y="332282"/>
                      </a:lnTo>
                      <a:lnTo>
                        <a:pt x="328815" y="333552"/>
                      </a:lnTo>
                      <a:lnTo>
                        <a:pt x="328002" y="334822"/>
                      </a:lnTo>
                      <a:lnTo>
                        <a:pt x="327799" y="334822"/>
                      </a:lnTo>
                      <a:lnTo>
                        <a:pt x="328091" y="336092"/>
                      </a:lnTo>
                      <a:lnTo>
                        <a:pt x="327952" y="336092"/>
                      </a:lnTo>
                      <a:lnTo>
                        <a:pt x="328409" y="337362"/>
                      </a:lnTo>
                      <a:lnTo>
                        <a:pt x="328269" y="337362"/>
                      </a:lnTo>
                      <a:lnTo>
                        <a:pt x="328434" y="338632"/>
                      </a:lnTo>
                      <a:lnTo>
                        <a:pt x="326707" y="338632"/>
                      </a:lnTo>
                      <a:lnTo>
                        <a:pt x="326847" y="339902"/>
                      </a:lnTo>
                      <a:lnTo>
                        <a:pt x="328269" y="341172"/>
                      </a:lnTo>
                      <a:lnTo>
                        <a:pt x="327304" y="342442"/>
                      </a:lnTo>
                      <a:lnTo>
                        <a:pt x="327774" y="342442"/>
                      </a:lnTo>
                      <a:lnTo>
                        <a:pt x="328206" y="343712"/>
                      </a:lnTo>
                      <a:lnTo>
                        <a:pt x="327571" y="344982"/>
                      </a:lnTo>
                      <a:lnTo>
                        <a:pt x="326732" y="344982"/>
                      </a:lnTo>
                      <a:lnTo>
                        <a:pt x="326961" y="346252"/>
                      </a:lnTo>
                      <a:lnTo>
                        <a:pt x="327393" y="346252"/>
                      </a:lnTo>
                      <a:lnTo>
                        <a:pt x="327748" y="347522"/>
                      </a:lnTo>
                      <a:lnTo>
                        <a:pt x="326351" y="347522"/>
                      </a:lnTo>
                      <a:lnTo>
                        <a:pt x="326123" y="348792"/>
                      </a:lnTo>
                      <a:lnTo>
                        <a:pt x="327367" y="348792"/>
                      </a:lnTo>
                      <a:lnTo>
                        <a:pt x="327279" y="350062"/>
                      </a:lnTo>
                      <a:lnTo>
                        <a:pt x="326059" y="350062"/>
                      </a:lnTo>
                      <a:lnTo>
                        <a:pt x="325894" y="351332"/>
                      </a:lnTo>
                      <a:lnTo>
                        <a:pt x="326758" y="351332"/>
                      </a:lnTo>
                      <a:lnTo>
                        <a:pt x="326758" y="352602"/>
                      </a:lnTo>
                      <a:lnTo>
                        <a:pt x="325716" y="352602"/>
                      </a:lnTo>
                      <a:lnTo>
                        <a:pt x="325716" y="353872"/>
                      </a:lnTo>
                      <a:lnTo>
                        <a:pt x="326758" y="353872"/>
                      </a:lnTo>
                      <a:lnTo>
                        <a:pt x="326758" y="356412"/>
                      </a:lnTo>
                      <a:lnTo>
                        <a:pt x="321945" y="356412"/>
                      </a:lnTo>
                      <a:lnTo>
                        <a:pt x="321652" y="355142"/>
                      </a:lnTo>
                      <a:lnTo>
                        <a:pt x="321081" y="355142"/>
                      </a:lnTo>
                      <a:lnTo>
                        <a:pt x="320967" y="353872"/>
                      </a:lnTo>
                      <a:lnTo>
                        <a:pt x="321741" y="353872"/>
                      </a:lnTo>
                      <a:lnTo>
                        <a:pt x="321221" y="352602"/>
                      </a:lnTo>
                      <a:lnTo>
                        <a:pt x="320929" y="353758"/>
                      </a:lnTo>
                      <a:lnTo>
                        <a:pt x="320586" y="352602"/>
                      </a:lnTo>
                      <a:lnTo>
                        <a:pt x="320268" y="351332"/>
                      </a:lnTo>
                      <a:lnTo>
                        <a:pt x="320700" y="351332"/>
                      </a:lnTo>
                      <a:lnTo>
                        <a:pt x="321056" y="350062"/>
                      </a:lnTo>
                      <a:lnTo>
                        <a:pt x="320205" y="348792"/>
                      </a:lnTo>
                      <a:lnTo>
                        <a:pt x="321627" y="348792"/>
                      </a:lnTo>
                      <a:lnTo>
                        <a:pt x="321602" y="346252"/>
                      </a:lnTo>
                      <a:lnTo>
                        <a:pt x="320205" y="346252"/>
                      </a:lnTo>
                      <a:lnTo>
                        <a:pt x="320738" y="344982"/>
                      </a:lnTo>
                      <a:lnTo>
                        <a:pt x="320535" y="344982"/>
                      </a:lnTo>
                      <a:lnTo>
                        <a:pt x="320128" y="343712"/>
                      </a:lnTo>
                      <a:lnTo>
                        <a:pt x="320471" y="343712"/>
                      </a:lnTo>
                      <a:lnTo>
                        <a:pt x="319659" y="341172"/>
                      </a:lnTo>
                      <a:lnTo>
                        <a:pt x="320065" y="339902"/>
                      </a:lnTo>
                      <a:lnTo>
                        <a:pt x="320217" y="338632"/>
                      </a:lnTo>
                      <a:lnTo>
                        <a:pt x="319582" y="338632"/>
                      </a:lnTo>
                      <a:lnTo>
                        <a:pt x="319684" y="337362"/>
                      </a:lnTo>
                      <a:lnTo>
                        <a:pt x="318376" y="337362"/>
                      </a:lnTo>
                      <a:lnTo>
                        <a:pt x="318414" y="338632"/>
                      </a:lnTo>
                      <a:lnTo>
                        <a:pt x="317906" y="338632"/>
                      </a:lnTo>
                      <a:lnTo>
                        <a:pt x="317995" y="339902"/>
                      </a:lnTo>
                      <a:lnTo>
                        <a:pt x="318401" y="341172"/>
                      </a:lnTo>
                      <a:lnTo>
                        <a:pt x="317588" y="343712"/>
                      </a:lnTo>
                      <a:lnTo>
                        <a:pt x="317931" y="343712"/>
                      </a:lnTo>
                      <a:lnTo>
                        <a:pt x="317525" y="344982"/>
                      </a:lnTo>
                      <a:lnTo>
                        <a:pt x="317322" y="344982"/>
                      </a:lnTo>
                      <a:lnTo>
                        <a:pt x="317842" y="346252"/>
                      </a:lnTo>
                      <a:lnTo>
                        <a:pt x="316458" y="346252"/>
                      </a:lnTo>
                      <a:lnTo>
                        <a:pt x="316280" y="347522"/>
                      </a:lnTo>
                      <a:lnTo>
                        <a:pt x="316433" y="348792"/>
                      </a:lnTo>
                      <a:lnTo>
                        <a:pt x="317842" y="348792"/>
                      </a:lnTo>
                      <a:lnTo>
                        <a:pt x="316890" y="350062"/>
                      </a:lnTo>
                      <a:lnTo>
                        <a:pt x="317360" y="351332"/>
                      </a:lnTo>
                      <a:lnTo>
                        <a:pt x="317792" y="351332"/>
                      </a:lnTo>
                      <a:lnTo>
                        <a:pt x="317474" y="352602"/>
                      </a:lnTo>
                      <a:lnTo>
                        <a:pt x="317119" y="353758"/>
                      </a:lnTo>
                      <a:lnTo>
                        <a:pt x="316839" y="352602"/>
                      </a:lnTo>
                      <a:lnTo>
                        <a:pt x="316306" y="353872"/>
                      </a:lnTo>
                      <a:lnTo>
                        <a:pt x="317093" y="353872"/>
                      </a:lnTo>
                      <a:lnTo>
                        <a:pt x="316979" y="355142"/>
                      </a:lnTo>
                      <a:lnTo>
                        <a:pt x="317322" y="355142"/>
                      </a:lnTo>
                      <a:lnTo>
                        <a:pt x="315937" y="356412"/>
                      </a:lnTo>
                      <a:lnTo>
                        <a:pt x="316953" y="356412"/>
                      </a:lnTo>
                      <a:lnTo>
                        <a:pt x="316839" y="358952"/>
                      </a:lnTo>
                      <a:lnTo>
                        <a:pt x="316903" y="357682"/>
                      </a:lnTo>
                      <a:lnTo>
                        <a:pt x="332130" y="357682"/>
                      </a:lnTo>
                      <a:lnTo>
                        <a:pt x="332130" y="353872"/>
                      </a:lnTo>
                      <a:lnTo>
                        <a:pt x="333171" y="353872"/>
                      </a:lnTo>
                      <a:lnTo>
                        <a:pt x="333171" y="352602"/>
                      </a:lnTo>
                      <a:close/>
                    </a:path>
                    <a:path w="2462530" h="663575">
                      <a:moveTo>
                        <a:pt x="339686" y="356412"/>
                      </a:moveTo>
                      <a:lnTo>
                        <a:pt x="339217" y="356412"/>
                      </a:lnTo>
                      <a:lnTo>
                        <a:pt x="339445" y="355142"/>
                      </a:lnTo>
                      <a:lnTo>
                        <a:pt x="338607" y="355142"/>
                      </a:lnTo>
                      <a:lnTo>
                        <a:pt x="338531" y="353872"/>
                      </a:lnTo>
                      <a:lnTo>
                        <a:pt x="339407" y="353872"/>
                      </a:lnTo>
                      <a:lnTo>
                        <a:pt x="339242" y="352602"/>
                      </a:lnTo>
                      <a:lnTo>
                        <a:pt x="338505" y="352602"/>
                      </a:lnTo>
                      <a:lnTo>
                        <a:pt x="338429" y="351332"/>
                      </a:lnTo>
                      <a:lnTo>
                        <a:pt x="337947" y="350062"/>
                      </a:lnTo>
                      <a:lnTo>
                        <a:pt x="338251" y="350062"/>
                      </a:lnTo>
                      <a:lnTo>
                        <a:pt x="338493" y="348792"/>
                      </a:lnTo>
                      <a:lnTo>
                        <a:pt x="337896" y="348792"/>
                      </a:lnTo>
                      <a:lnTo>
                        <a:pt x="338899" y="347522"/>
                      </a:lnTo>
                      <a:lnTo>
                        <a:pt x="338874" y="346252"/>
                      </a:lnTo>
                      <a:lnTo>
                        <a:pt x="337896" y="346252"/>
                      </a:lnTo>
                      <a:lnTo>
                        <a:pt x="338264" y="344982"/>
                      </a:lnTo>
                      <a:lnTo>
                        <a:pt x="338124" y="344982"/>
                      </a:lnTo>
                      <a:lnTo>
                        <a:pt x="338226" y="343712"/>
                      </a:lnTo>
                      <a:lnTo>
                        <a:pt x="338086" y="343712"/>
                      </a:lnTo>
                      <a:lnTo>
                        <a:pt x="337515" y="342442"/>
                      </a:lnTo>
                      <a:lnTo>
                        <a:pt x="337794" y="342442"/>
                      </a:lnTo>
                      <a:lnTo>
                        <a:pt x="337908" y="341172"/>
                      </a:lnTo>
                      <a:lnTo>
                        <a:pt x="337451" y="341172"/>
                      </a:lnTo>
                      <a:lnTo>
                        <a:pt x="337527" y="339902"/>
                      </a:lnTo>
                      <a:lnTo>
                        <a:pt x="336613" y="339902"/>
                      </a:lnTo>
                      <a:lnTo>
                        <a:pt x="336638" y="341172"/>
                      </a:lnTo>
                      <a:lnTo>
                        <a:pt x="336245" y="341172"/>
                      </a:lnTo>
                      <a:lnTo>
                        <a:pt x="336346" y="342442"/>
                      </a:lnTo>
                      <a:lnTo>
                        <a:pt x="336626" y="342442"/>
                      </a:lnTo>
                      <a:lnTo>
                        <a:pt x="336054" y="343712"/>
                      </a:lnTo>
                      <a:lnTo>
                        <a:pt x="336118" y="344982"/>
                      </a:lnTo>
                      <a:lnTo>
                        <a:pt x="335876" y="344982"/>
                      </a:lnTo>
                      <a:lnTo>
                        <a:pt x="336359" y="346252"/>
                      </a:lnTo>
                      <a:lnTo>
                        <a:pt x="335267" y="346252"/>
                      </a:lnTo>
                      <a:lnTo>
                        <a:pt x="335254" y="347522"/>
                      </a:lnTo>
                      <a:lnTo>
                        <a:pt x="336245" y="348792"/>
                      </a:lnTo>
                      <a:lnTo>
                        <a:pt x="335572" y="348792"/>
                      </a:lnTo>
                      <a:lnTo>
                        <a:pt x="335902" y="350062"/>
                      </a:lnTo>
                      <a:lnTo>
                        <a:pt x="336207" y="350062"/>
                      </a:lnTo>
                      <a:lnTo>
                        <a:pt x="335711" y="351332"/>
                      </a:lnTo>
                      <a:lnTo>
                        <a:pt x="335635" y="352602"/>
                      </a:lnTo>
                      <a:lnTo>
                        <a:pt x="334899" y="352602"/>
                      </a:lnTo>
                      <a:lnTo>
                        <a:pt x="334733" y="353872"/>
                      </a:lnTo>
                      <a:lnTo>
                        <a:pt x="335610" y="353872"/>
                      </a:lnTo>
                      <a:lnTo>
                        <a:pt x="335559" y="355142"/>
                      </a:lnTo>
                      <a:lnTo>
                        <a:pt x="334581" y="355142"/>
                      </a:lnTo>
                      <a:lnTo>
                        <a:pt x="334924" y="356412"/>
                      </a:lnTo>
                      <a:lnTo>
                        <a:pt x="334454" y="356412"/>
                      </a:lnTo>
                      <a:lnTo>
                        <a:pt x="334454" y="357682"/>
                      </a:lnTo>
                      <a:lnTo>
                        <a:pt x="334848" y="357682"/>
                      </a:lnTo>
                      <a:lnTo>
                        <a:pt x="339305" y="357682"/>
                      </a:lnTo>
                      <a:lnTo>
                        <a:pt x="339686" y="357682"/>
                      </a:lnTo>
                      <a:lnTo>
                        <a:pt x="339686" y="356412"/>
                      </a:lnTo>
                      <a:close/>
                    </a:path>
                    <a:path w="2462530" h="663575">
                      <a:moveTo>
                        <a:pt x="347332" y="353872"/>
                      </a:moveTo>
                      <a:lnTo>
                        <a:pt x="346964" y="352602"/>
                      </a:lnTo>
                      <a:lnTo>
                        <a:pt x="341376" y="352602"/>
                      </a:lnTo>
                      <a:lnTo>
                        <a:pt x="341147" y="353872"/>
                      </a:lnTo>
                      <a:lnTo>
                        <a:pt x="341452" y="353872"/>
                      </a:lnTo>
                      <a:lnTo>
                        <a:pt x="341033" y="355142"/>
                      </a:lnTo>
                      <a:lnTo>
                        <a:pt x="341833" y="355142"/>
                      </a:lnTo>
                      <a:lnTo>
                        <a:pt x="341515" y="356412"/>
                      </a:lnTo>
                      <a:lnTo>
                        <a:pt x="342252" y="356412"/>
                      </a:lnTo>
                      <a:lnTo>
                        <a:pt x="342811" y="357682"/>
                      </a:lnTo>
                      <a:lnTo>
                        <a:pt x="345440" y="357682"/>
                      </a:lnTo>
                      <a:lnTo>
                        <a:pt x="345808" y="356412"/>
                      </a:lnTo>
                      <a:lnTo>
                        <a:pt x="346824" y="356412"/>
                      </a:lnTo>
                      <a:lnTo>
                        <a:pt x="346494" y="355142"/>
                      </a:lnTo>
                      <a:lnTo>
                        <a:pt x="347306" y="355142"/>
                      </a:lnTo>
                      <a:lnTo>
                        <a:pt x="346887" y="353872"/>
                      </a:lnTo>
                      <a:lnTo>
                        <a:pt x="347332" y="353872"/>
                      </a:lnTo>
                      <a:close/>
                    </a:path>
                    <a:path w="2462530" h="663575">
                      <a:moveTo>
                        <a:pt x="353872" y="356412"/>
                      </a:moveTo>
                      <a:lnTo>
                        <a:pt x="353402" y="356412"/>
                      </a:lnTo>
                      <a:lnTo>
                        <a:pt x="353631" y="355142"/>
                      </a:lnTo>
                      <a:lnTo>
                        <a:pt x="352806" y="355142"/>
                      </a:lnTo>
                      <a:lnTo>
                        <a:pt x="352717" y="353872"/>
                      </a:lnTo>
                      <a:lnTo>
                        <a:pt x="353593" y="353872"/>
                      </a:lnTo>
                      <a:lnTo>
                        <a:pt x="353428" y="352602"/>
                      </a:lnTo>
                      <a:lnTo>
                        <a:pt x="352704" y="352602"/>
                      </a:lnTo>
                      <a:lnTo>
                        <a:pt x="352615" y="351332"/>
                      </a:lnTo>
                      <a:lnTo>
                        <a:pt x="352132" y="350062"/>
                      </a:lnTo>
                      <a:lnTo>
                        <a:pt x="352437" y="350062"/>
                      </a:lnTo>
                      <a:lnTo>
                        <a:pt x="352679" y="348792"/>
                      </a:lnTo>
                      <a:lnTo>
                        <a:pt x="352094" y="348792"/>
                      </a:lnTo>
                      <a:lnTo>
                        <a:pt x="353085" y="347522"/>
                      </a:lnTo>
                      <a:lnTo>
                        <a:pt x="353072" y="346252"/>
                      </a:lnTo>
                      <a:lnTo>
                        <a:pt x="352094" y="346252"/>
                      </a:lnTo>
                      <a:lnTo>
                        <a:pt x="352463" y="344982"/>
                      </a:lnTo>
                      <a:lnTo>
                        <a:pt x="352310" y="344982"/>
                      </a:lnTo>
                      <a:lnTo>
                        <a:pt x="352412" y="343712"/>
                      </a:lnTo>
                      <a:lnTo>
                        <a:pt x="352272" y="343712"/>
                      </a:lnTo>
                      <a:lnTo>
                        <a:pt x="351701" y="342442"/>
                      </a:lnTo>
                      <a:lnTo>
                        <a:pt x="351993" y="342442"/>
                      </a:lnTo>
                      <a:lnTo>
                        <a:pt x="352094" y="341172"/>
                      </a:lnTo>
                      <a:lnTo>
                        <a:pt x="351650" y="341172"/>
                      </a:lnTo>
                      <a:lnTo>
                        <a:pt x="351726" y="339902"/>
                      </a:lnTo>
                      <a:lnTo>
                        <a:pt x="350799" y="339902"/>
                      </a:lnTo>
                      <a:lnTo>
                        <a:pt x="350837" y="341172"/>
                      </a:lnTo>
                      <a:lnTo>
                        <a:pt x="350431" y="341172"/>
                      </a:lnTo>
                      <a:lnTo>
                        <a:pt x="350532" y="342442"/>
                      </a:lnTo>
                      <a:lnTo>
                        <a:pt x="350824" y="342442"/>
                      </a:lnTo>
                      <a:lnTo>
                        <a:pt x="350253" y="343712"/>
                      </a:lnTo>
                      <a:lnTo>
                        <a:pt x="350316" y="344982"/>
                      </a:lnTo>
                      <a:lnTo>
                        <a:pt x="350062" y="344982"/>
                      </a:lnTo>
                      <a:lnTo>
                        <a:pt x="350431" y="346252"/>
                      </a:lnTo>
                      <a:lnTo>
                        <a:pt x="349453" y="346252"/>
                      </a:lnTo>
                      <a:lnTo>
                        <a:pt x="349440" y="347522"/>
                      </a:lnTo>
                      <a:lnTo>
                        <a:pt x="350431" y="348792"/>
                      </a:lnTo>
                      <a:lnTo>
                        <a:pt x="349758" y="348792"/>
                      </a:lnTo>
                      <a:lnTo>
                        <a:pt x="350088" y="350062"/>
                      </a:lnTo>
                      <a:lnTo>
                        <a:pt x="350393" y="350062"/>
                      </a:lnTo>
                      <a:lnTo>
                        <a:pt x="349910" y="351332"/>
                      </a:lnTo>
                      <a:lnTo>
                        <a:pt x="349821" y="352602"/>
                      </a:lnTo>
                      <a:lnTo>
                        <a:pt x="349097" y="352602"/>
                      </a:lnTo>
                      <a:lnTo>
                        <a:pt x="348932" y="353872"/>
                      </a:lnTo>
                      <a:lnTo>
                        <a:pt x="349808" y="353872"/>
                      </a:lnTo>
                      <a:lnTo>
                        <a:pt x="349745" y="355142"/>
                      </a:lnTo>
                      <a:lnTo>
                        <a:pt x="348780" y="355142"/>
                      </a:lnTo>
                      <a:lnTo>
                        <a:pt x="349123" y="356412"/>
                      </a:lnTo>
                      <a:lnTo>
                        <a:pt x="348653" y="356412"/>
                      </a:lnTo>
                      <a:lnTo>
                        <a:pt x="348653" y="357682"/>
                      </a:lnTo>
                      <a:lnTo>
                        <a:pt x="349034" y="357682"/>
                      </a:lnTo>
                      <a:lnTo>
                        <a:pt x="353491" y="357682"/>
                      </a:lnTo>
                      <a:lnTo>
                        <a:pt x="353872" y="357682"/>
                      </a:lnTo>
                      <a:lnTo>
                        <a:pt x="353872" y="356412"/>
                      </a:lnTo>
                      <a:close/>
                    </a:path>
                    <a:path w="2462530" h="663575">
                      <a:moveTo>
                        <a:pt x="372402" y="356412"/>
                      </a:moveTo>
                      <a:lnTo>
                        <a:pt x="371005" y="355142"/>
                      </a:lnTo>
                      <a:lnTo>
                        <a:pt x="371360" y="355142"/>
                      </a:lnTo>
                      <a:lnTo>
                        <a:pt x="371246" y="353872"/>
                      </a:lnTo>
                      <a:lnTo>
                        <a:pt x="372021" y="353872"/>
                      </a:lnTo>
                      <a:lnTo>
                        <a:pt x="371500" y="352602"/>
                      </a:lnTo>
                      <a:lnTo>
                        <a:pt x="371208" y="353758"/>
                      </a:lnTo>
                      <a:lnTo>
                        <a:pt x="370865" y="352602"/>
                      </a:lnTo>
                      <a:lnTo>
                        <a:pt x="370547" y="351332"/>
                      </a:lnTo>
                      <a:lnTo>
                        <a:pt x="370979" y="351332"/>
                      </a:lnTo>
                      <a:lnTo>
                        <a:pt x="371322" y="350062"/>
                      </a:lnTo>
                      <a:lnTo>
                        <a:pt x="370484" y="348792"/>
                      </a:lnTo>
                      <a:lnTo>
                        <a:pt x="371906" y="348792"/>
                      </a:lnTo>
                      <a:lnTo>
                        <a:pt x="371881" y="346252"/>
                      </a:lnTo>
                      <a:lnTo>
                        <a:pt x="370484" y="346252"/>
                      </a:lnTo>
                      <a:lnTo>
                        <a:pt x="371005" y="344982"/>
                      </a:lnTo>
                      <a:lnTo>
                        <a:pt x="370801" y="344982"/>
                      </a:lnTo>
                      <a:lnTo>
                        <a:pt x="370395" y="343712"/>
                      </a:lnTo>
                      <a:lnTo>
                        <a:pt x="370751" y="343712"/>
                      </a:lnTo>
                      <a:lnTo>
                        <a:pt x="369938" y="341172"/>
                      </a:lnTo>
                      <a:lnTo>
                        <a:pt x="370344" y="339902"/>
                      </a:lnTo>
                      <a:lnTo>
                        <a:pt x="370484" y="338632"/>
                      </a:lnTo>
                      <a:lnTo>
                        <a:pt x="369849" y="338632"/>
                      </a:lnTo>
                      <a:lnTo>
                        <a:pt x="369963" y="337362"/>
                      </a:lnTo>
                      <a:lnTo>
                        <a:pt x="368655" y="337362"/>
                      </a:lnTo>
                      <a:lnTo>
                        <a:pt x="368693" y="338632"/>
                      </a:lnTo>
                      <a:lnTo>
                        <a:pt x="368185" y="338632"/>
                      </a:lnTo>
                      <a:lnTo>
                        <a:pt x="368261" y="339902"/>
                      </a:lnTo>
                      <a:lnTo>
                        <a:pt x="368668" y="341172"/>
                      </a:lnTo>
                      <a:lnTo>
                        <a:pt x="367855" y="343712"/>
                      </a:lnTo>
                      <a:lnTo>
                        <a:pt x="368211" y="343712"/>
                      </a:lnTo>
                      <a:lnTo>
                        <a:pt x="367804" y="344982"/>
                      </a:lnTo>
                      <a:lnTo>
                        <a:pt x="367601" y="344982"/>
                      </a:lnTo>
                      <a:lnTo>
                        <a:pt x="368122" y="346252"/>
                      </a:lnTo>
                      <a:lnTo>
                        <a:pt x="366737" y="346252"/>
                      </a:lnTo>
                      <a:lnTo>
                        <a:pt x="366560" y="347522"/>
                      </a:lnTo>
                      <a:lnTo>
                        <a:pt x="366699" y="348792"/>
                      </a:lnTo>
                      <a:lnTo>
                        <a:pt x="368122" y="348792"/>
                      </a:lnTo>
                      <a:lnTo>
                        <a:pt x="367169" y="350062"/>
                      </a:lnTo>
                      <a:lnTo>
                        <a:pt x="367626" y="351332"/>
                      </a:lnTo>
                      <a:lnTo>
                        <a:pt x="368071" y="351332"/>
                      </a:lnTo>
                      <a:lnTo>
                        <a:pt x="367753" y="352602"/>
                      </a:lnTo>
                      <a:lnTo>
                        <a:pt x="367398" y="353783"/>
                      </a:lnTo>
                      <a:lnTo>
                        <a:pt x="367106" y="352602"/>
                      </a:lnTo>
                      <a:lnTo>
                        <a:pt x="366585" y="353872"/>
                      </a:lnTo>
                      <a:lnTo>
                        <a:pt x="367372" y="353872"/>
                      </a:lnTo>
                      <a:lnTo>
                        <a:pt x="367258" y="355142"/>
                      </a:lnTo>
                      <a:lnTo>
                        <a:pt x="366687" y="355142"/>
                      </a:lnTo>
                      <a:lnTo>
                        <a:pt x="364223" y="356412"/>
                      </a:lnTo>
                      <a:lnTo>
                        <a:pt x="361581" y="356412"/>
                      </a:lnTo>
                      <a:lnTo>
                        <a:pt x="361581" y="353872"/>
                      </a:lnTo>
                      <a:lnTo>
                        <a:pt x="362623" y="353872"/>
                      </a:lnTo>
                      <a:lnTo>
                        <a:pt x="362623" y="352602"/>
                      </a:lnTo>
                      <a:lnTo>
                        <a:pt x="361581" y="352602"/>
                      </a:lnTo>
                      <a:lnTo>
                        <a:pt x="361581" y="351332"/>
                      </a:lnTo>
                      <a:lnTo>
                        <a:pt x="362356" y="351332"/>
                      </a:lnTo>
                      <a:lnTo>
                        <a:pt x="362280" y="350062"/>
                      </a:lnTo>
                      <a:lnTo>
                        <a:pt x="361086" y="350062"/>
                      </a:lnTo>
                      <a:lnTo>
                        <a:pt x="360972" y="348792"/>
                      </a:lnTo>
                      <a:lnTo>
                        <a:pt x="362216" y="348792"/>
                      </a:lnTo>
                      <a:lnTo>
                        <a:pt x="361988" y="347522"/>
                      </a:lnTo>
                      <a:lnTo>
                        <a:pt x="360591" y="347522"/>
                      </a:lnTo>
                      <a:lnTo>
                        <a:pt x="360819" y="346252"/>
                      </a:lnTo>
                      <a:lnTo>
                        <a:pt x="361378" y="346252"/>
                      </a:lnTo>
                      <a:lnTo>
                        <a:pt x="361607" y="344982"/>
                      </a:lnTo>
                      <a:lnTo>
                        <a:pt x="360768" y="344982"/>
                      </a:lnTo>
                      <a:lnTo>
                        <a:pt x="360133" y="343712"/>
                      </a:lnTo>
                      <a:lnTo>
                        <a:pt x="360565" y="342442"/>
                      </a:lnTo>
                      <a:lnTo>
                        <a:pt x="360908" y="342442"/>
                      </a:lnTo>
                      <a:lnTo>
                        <a:pt x="360070" y="341172"/>
                      </a:lnTo>
                      <a:lnTo>
                        <a:pt x="361492" y="339902"/>
                      </a:lnTo>
                      <a:lnTo>
                        <a:pt x="361467" y="338632"/>
                      </a:lnTo>
                      <a:lnTo>
                        <a:pt x="359892" y="338632"/>
                      </a:lnTo>
                      <a:lnTo>
                        <a:pt x="360070" y="337362"/>
                      </a:lnTo>
                      <a:lnTo>
                        <a:pt x="359930" y="337362"/>
                      </a:lnTo>
                      <a:lnTo>
                        <a:pt x="360387" y="336092"/>
                      </a:lnTo>
                      <a:lnTo>
                        <a:pt x="360248" y="336092"/>
                      </a:lnTo>
                      <a:lnTo>
                        <a:pt x="360527" y="334822"/>
                      </a:lnTo>
                      <a:lnTo>
                        <a:pt x="360337" y="334822"/>
                      </a:lnTo>
                      <a:lnTo>
                        <a:pt x="359524" y="333552"/>
                      </a:lnTo>
                      <a:lnTo>
                        <a:pt x="359930" y="332282"/>
                      </a:lnTo>
                      <a:lnTo>
                        <a:pt x="360070" y="331012"/>
                      </a:lnTo>
                      <a:lnTo>
                        <a:pt x="359435" y="331012"/>
                      </a:lnTo>
                      <a:lnTo>
                        <a:pt x="359537" y="329742"/>
                      </a:lnTo>
                      <a:lnTo>
                        <a:pt x="358228" y="329742"/>
                      </a:lnTo>
                      <a:lnTo>
                        <a:pt x="358267" y="331012"/>
                      </a:lnTo>
                      <a:lnTo>
                        <a:pt x="357759" y="331012"/>
                      </a:lnTo>
                      <a:lnTo>
                        <a:pt x="357847" y="332282"/>
                      </a:lnTo>
                      <a:lnTo>
                        <a:pt x="358254" y="333552"/>
                      </a:lnTo>
                      <a:lnTo>
                        <a:pt x="357441" y="334822"/>
                      </a:lnTo>
                      <a:lnTo>
                        <a:pt x="357238" y="334822"/>
                      </a:lnTo>
                      <a:lnTo>
                        <a:pt x="357530" y="336092"/>
                      </a:lnTo>
                      <a:lnTo>
                        <a:pt x="357390" y="336092"/>
                      </a:lnTo>
                      <a:lnTo>
                        <a:pt x="357847" y="337362"/>
                      </a:lnTo>
                      <a:lnTo>
                        <a:pt x="357708" y="337362"/>
                      </a:lnTo>
                      <a:lnTo>
                        <a:pt x="357873" y="338632"/>
                      </a:lnTo>
                      <a:lnTo>
                        <a:pt x="356146" y="338632"/>
                      </a:lnTo>
                      <a:lnTo>
                        <a:pt x="356285" y="339902"/>
                      </a:lnTo>
                      <a:lnTo>
                        <a:pt x="357708" y="341172"/>
                      </a:lnTo>
                      <a:lnTo>
                        <a:pt x="356755" y="342442"/>
                      </a:lnTo>
                      <a:lnTo>
                        <a:pt x="357212" y="342442"/>
                      </a:lnTo>
                      <a:lnTo>
                        <a:pt x="357644" y="343712"/>
                      </a:lnTo>
                      <a:lnTo>
                        <a:pt x="357009" y="344982"/>
                      </a:lnTo>
                      <a:lnTo>
                        <a:pt x="356171" y="344982"/>
                      </a:lnTo>
                      <a:lnTo>
                        <a:pt x="356400" y="346252"/>
                      </a:lnTo>
                      <a:lnTo>
                        <a:pt x="356831" y="346252"/>
                      </a:lnTo>
                      <a:lnTo>
                        <a:pt x="357187" y="347522"/>
                      </a:lnTo>
                      <a:lnTo>
                        <a:pt x="355790" y="347522"/>
                      </a:lnTo>
                      <a:lnTo>
                        <a:pt x="355561" y="348792"/>
                      </a:lnTo>
                      <a:lnTo>
                        <a:pt x="356806" y="348792"/>
                      </a:lnTo>
                      <a:lnTo>
                        <a:pt x="356717" y="350062"/>
                      </a:lnTo>
                      <a:lnTo>
                        <a:pt x="355498" y="350062"/>
                      </a:lnTo>
                      <a:lnTo>
                        <a:pt x="355333" y="351332"/>
                      </a:lnTo>
                      <a:lnTo>
                        <a:pt x="356196" y="351332"/>
                      </a:lnTo>
                      <a:lnTo>
                        <a:pt x="356196" y="352602"/>
                      </a:lnTo>
                      <a:lnTo>
                        <a:pt x="355155" y="352602"/>
                      </a:lnTo>
                      <a:lnTo>
                        <a:pt x="355155" y="353872"/>
                      </a:lnTo>
                      <a:lnTo>
                        <a:pt x="356196" y="353872"/>
                      </a:lnTo>
                      <a:lnTo>
                        <a:pt x="356196" y="357682"/>
                      </a:lnTo>
                      <a:lnTo>
                        <a:pt x="371436" y="357682"/>
                      </a:lnTo>
                      <a:lnTo>
                        <a:pt x="371386" y="356412"/>
                      </a:lnTo>
                      <a:lnTo>
                        <a:pt x="372402" y="356412"/>
                      </a:lnTo>
                      <a:close/>
                    </a:path>
                    <a:path w="2462530" h="663575">
                      <a:moveTo>
                        <a:pt x="378002" y="384352"/>
                      </a:moveTo>
                      <a:lnTo>
                        <a:pt x="371995" y="380542"/>
                      </a:lnTo>
                      <a:lnTo>
                        <a:pt x="371995" y="369112"/>
                      </a:lnTo>
                      <a:lnTo>
                        <a:pt x="372491" y="369112"/>
                      </a:lnTo>
                      <a:lnTo>
                        <a:pt x="372491" y="367842"/>
                      </a:lnTo>
                      <a:lnTo>
                        <a:pt x="371995" y="366572"/>
                      </a:lnTo>
                      <a:lnTo>
                        <a:pt x="371995" y="364032"/>
                      </a:lnTo>
                      <a:lnTo>
                        <a:pt x="372491" y="364032"/>
                      </a:lnTo>
                      <a:lnTo>
                        <a:pt x="372491" y="362762"/>
                      </a:lnTo>
                      <a:lnTo>
                        <a:pt x="372706" y="362762"/>
                      </a:lnTo>
                      <a:lnTo>
                        <a:pt x="372706" y="361492"/>
                      </a:lnTo>
                      <a:lnTo>
                        <a:pt x="373037" y="361492"/>
                      </a:lnTo>
                      <a:lnTo>
                        <a:pt x="371995" y="360222"/>
                      </a:lnTo>
                      <a:lnTo>
                        <a:pt x="372364" y="360222"/>
                      </a:lnTo>
                      <a:lnTo>
                        <a:pt x="372694" y="358952"/>
                      </a:lnTo>
                      <a:lnTo>
                        <a:pt x="315480" y="358952"/>
                      </a:lnTo>
                      <a:lnTo>
                        <a:pt x="315976" y="360222"/>
                      </a:lnTo>
                      <a:lnTo>
                        <a:pt x="316344" y="360222"/>
                      </a:lnTo>
                      <a:lnTo>
                        <a:pt x="315302" y="361492"/>
                      </a:lnTo>
                      <a:lnTo>
                        <a:pt x="315633" y="361492"/>
                      </a:lnTo>
                      <a:lnTo>
                        <a:pt x="315633" y="362762"/>
                      </a:lnTo>
                      <a:lnTo>
                        <a:pt x="315849" y="362762"/>
                      </a:lnTo>
                      <a:lnTo>
                        <a:pt x="315849" y="364032"/>
                      </a:lnTo>
                      <a:lnTo>
                        <a:pt x="316344" y="364032"/>
                      </a:lnTo>
                      <a:lnTo>
                        <a:pt x="316344" y="366572"/>
                      </a:lnTo>
                      <a:lnTo>
                        <a:pt x="315849" y="367842"/>
                      </a:lnTo>
                      <a:lnTo>
                        <a:pt x="315849" y="369112"/>
                      </a:lnTo>
                      <a:lnTo>
                        <a:pt x="316344" y="369112"/>
                      </a:lnTo>
                      <a:lnTo>
                        <a:pt x="316344" y="380542"/>
                      </a:lnTo>
                      <a:lnTo>
                        <a:pt x="310324" y="384352"/>
                      </a:lnTo>
                      <a:lnTo>
                        <a:pt x="310591" y="384352"/>
                      </a:lnTo>
                      <a:lnTo>
                        <a:pt x="310146" y="385622"/>
                      </a:lnTo>
                      <a:lnTo>
                        <a:pt x="310718" y="385622"/>
                      </a:lnTo>
                      <a:lnTo>
                        <a:pt x="310718" y="386892"/>
                      </a:lnTo>
                      <a:lnTo>
                        <a:pt x="312216" y="388162"/>
                      </a:lnTo>
                      <a:lnTo>
                        <a:pt x="312216" y="389432"/>
                      </a:lnTo>
                      <a:lnTo>
                        <a:pt x="315455" y="391972"/>
                      </a:lnTo>
                      <a:lnTo>
                        <a:pt x="315366" y="393242"/>
                      </a:lnTo>
                      <a:lnTo>
                        <a:pt x="372364" y="393242"/>
                      </a:lnTo>
                      <a:lnTo>
                        <a:pt x="372325" y="391972"/>
                      </a:lnTo>
                      <a:lnTo>
                        <a:pt x="375831" y="389432"/>
                      </a:lnTo>
                      <a:lnTo>
                        <a:pt x="375831" y="388162"/>
                      </a:lnTo>
                      <a:lnTo>
                        <a:pt x="377329" y="386892"/>
                      </a:lnTo>
                      <a:lnTo>
                        <a:pt x="377329" y="385622"/>
                      </a:lnTo>
                      <a:lnTo>
                        <a:pt x="377901" y="385622"/>
                      </a:lnTo>
                      <a:lnTo>
                        <a:pt x="377507" y="384352"/>
                      </a:lnTo>
                      <a:lnTo>
                        <a:pt x="378002" y="384352"/>
                      </a:lnTo>
                      <a:close/>
                    </a:path>
                    <a:path w="2462530" h="663575">
                      <a:moveTo>
                        <a:pt x="732726" y="352602"/>
                      </a:moveTo>
                      <a:lnTo>
                        <a:pt x="731697" y="352602"/>
                      </a:lnTo>
                      <a:lnTo>
                        <a:pt x="731697" y="351332"/>
                      </a:lnTo>
                      <a:lnTo>
                        <a:pt x="732472" y="351332"/>
                      </a:lnTo>
                      <a:lnTo>
                        <a:pt x="732383" y="350062"/>
                      </a:lnTo>
                      <a:lnTo>
                        <a:pt x="731202" y="350062"/>
                      </a:lnTo>
                      <a:lnTo>
                        <a:pt x="731088" y="348792"/>
                      </a:lnTo>
                      <a:lnTo>
                        <a:pt x="732332" y="348792"/>
                      </a:lnTo>
                      <a:lnTo>
                        <a:pt x="732091" y="347522"/>
                      </a:lnTo>
                      <a:lnTo>
                        <a:pt x="730707" y="347522"/>
                      </a:lnTo>
                      <a:lnTo>
                        <a:pt x="730935" y="346252"/>
                      </a:lnTo>
                      <a:lnTo>
                        <a:pt x="731481" y="346252"/>
                      </a:lnTo>
                      <a:lnTo>
                        <a:pt x="731723" y="344982"/>
                      </a:lnTo>
                      <a:lnTo>
                        <a:pt x="730885" y="344982"/>
                      </a:lnTo>
                      <a:lnTo>
                        <a:pt x="730237" y="343712"/>
                      </a:lnTo>
                      <a:lnTo>
                        <a:pt x="730681" y="342442"/>
                      </a:lnTo>
                      <a:lnTo>
                        <a:pt x="731024" y="342442"/>
                      </a:lnTo>
                      <a:lnTo>
                        <a:pt x="730186" y="341172"/>
                      </a:lnTo>
                      <a:lnTo>
                        <a:pt x="731608" y="339902"/>
                      </a:lnTo>
                      <a:lnTo>
                        <a:pt x="731570" y="338632"/>
                      </a:lnTo>
                      <a:lnTo>
                        <a:pt x="730008" y="338632"/>
                      </a:lnTo>
                      <a:lnTo>
                        <a:pt x="730186" y="337362"/>
                      </a:lnTo>
                      <a:lnTo>
                        <a:pt x="730034" y="337362"/>
                      </a:lnTo>
                      <a:lnTo>
                        <a:pt x="730504" y="336092"/>
                      </a:lnTo>
                      <a:lnTo>
                        <a:pt x="730364" y="336092"/>
                      </a:lnTo>
                      <a:lnTo>
                        <a:pt x="730643" y="334822"/>
                      </a:lnTo>
                      <a:lnTo>
                        <a:pt x="730440" y="334822"/>
                      </a:lnTo>
                      <a:lnTo>
                        <a:pt x="729627" y="333552"/>
                      </a:lnTo>
                      <a:lnTo>
                        <a:pt x="730034" y="332282"/>
                      </a:lnTo>
                      <a:lnTo>
                        <a:pt x="730186" y="331012"/>
                      </a:lnTo>
                      <a:lnTo>
                        <a:pt x="729551" y="331012"/>
                      </a:lnTo>
                      <a:lnTo>
                        <a:pt x="729653" y="329742"/>
                      </a:lnTo>
                      <a:lnTo>
                        <a:pt x="728345" y="329742"/>
                      </a:lnTo>
                      <a:lnTo>
                        <a:pt x="728383" y="331012"/>
                      </a:lnTo>
                      <a:lnTo>
                        <a:pt x="727875" y="331012"/>
                      </a:lnTo>
                      <a:lnTo>
                        <a:pt x="727964" y="332282"/>
                      </a:lnTo>
                      <a:lnTo>
                        <a:pt x="728370" y="333552"/>
                      </a:lnTo>
                      <a:lnTo>
                        <a:pt x="727557" y="334822"/>
                      </a:lnTo>
                      <a:lnTo>
                        <a:pt x="727354" y="334822"/>
                      </a:lnTo>
                      <a:lnTo>
                        <a:pt x="727646" y="336092"/>
                      </a:lnTo>
                      <a:lnTo>
                        <a:pt x="727506" y="336092"/>
                      </a:lnTo>
                      <a:lnTo>
                        <a:pt x="727964" y="337362"/>
                      </a:lnTo>
                      <a:lnTo>
                        <a:pt x="727824" y="337362"/>
                      </a:lnTo>
                      <a:lnTo>
                        <a:pt x="727989" y="338632"/>
                      </a:lnTo>
                      <a:lnTo>
                        <a:pt x="726249" y="338632"/>
                      </a:lnTo>
                      <a:lnTo>
                        <a:pt x="726401" y="339902"/>
                      </a:lnTo>
                      <a:lnTo>
                        <a:pt x="727824" y="341172"/>
                      </a:lnTo>
                      <a:lnTo>
                        <a:pt x="726859" y="342442"/>
                      </a:lnTo>
                      <a:lnTo>
                        <a:pt x="727329" y="342442"/>
                      </a:lnTo>
                      <a:lnTo>
                        <a:pt x="727760" y="343712"/>
                      </a:lnTo>
                      <a:lnTo>
                        <a:pt x="727125" y="344982"/>
                      </a:lnTo>
                      <a:lnTo>
                        <a:pt x="726287" y="344982"/>
                      </a:lnTo>
                      <a:lnTo>
                        <a:pt x="726516" y="346252"/>
                      </a:lnTo>
                      <a:lnTo>
                        <a:pt x="726948" y="346252"/>
                      </a:lnTo>
                      <a:lnTo>
                        <a:pt x="727303" y="347522"/>
                      </a:lnTo>
                      <a:lnTo>
                        <a:pt x="725906" y="347522"/>
                      </a:lnTo>
                      <a:lnTo>
                        <a:pt x="725678" y="348792"/>
                      </a:lnTo>
                      <a:lnTo>
                        <a:pt x="726922" y="348792"/>
                      </a:lnTo>
                      <a:lnTo>
                        <a:pt x="726833" y="350062"/>
                      </a:lnTo>
                      <a:lnTo>
                        <a:pt x="725614" y="350062"/>
                      </a:lnTo>
                      <a:lnTo>
                        <a:pt x="725449" y="351332"/>
                      </a:lnTo>
                      <a:lnTo>
                        <a:pt x="726313" y="351332"/>
                      </a:lnTo>
                      <a:lnTo>
                        <a:pt x="726313" y="352602"/>
                      </a:lnTo>
                      <a:lnTo>
                        <a:pt x="725271" y="352602"/>
                      </a:lnTo>
                      <a:lnTo>
                        <a:pt x="725271" y="353872"/>
                      </a:lnTo>
                      <a:lnTo>
                        <a:pt x="726313" y="353872"/>
                      </a:lnTo>
                      <a:lnTo>
                        <a:pt x="726313" y="356412"/>
                      </a:lnTo>
                      <a:lnTo>
                        <a:pt x="721499" y="356412"/>
                      </a:lnTo>
                      <a:lnTo>
                        <a:pt x="721207" y="355142"/>
                      </a:lnTo>
                      <a:lnTo>
                        <a:pt x="720636" y="355142"/>
                      </a:lnTo>
                      <a:lnTo>
                        <a:pt x="720521" y="353872"/>
                      </a:lnTo>
                      <a:lnTo>
                        <a:pt x="721296" y="353872"/>
                      </a:lnTo>
                      <a:lnTo>
                        <a:pt x="720775" y="352602"/>
                      </a:lnTo>
                      <a:lnTo>
                        <a:pt x="720483" y="353758"/>
                      </a:lnTo>
                      <a:lnTo>
                        <a:pt x="720140" y="352602"/>
                      </a:lnTo>
                      <a:lnTo>
                        <a:pt x="719823" y="351332"/>
                      </a:lnTo>
                      <a:lnTo>
                        <a:pt x="720255" y="351332"/>
                      </a:lnTo>
                      <a:lnTo>
                        <a:pt x="720610" y="350062"/>
                      </a:lnTo>
                      <a:lnTo>
                        <a:pt x="719772" y="348792"/>
                      </a:lnTo>
                      <a:lnTo>
                        <a:pt x="721182" y="348792"/>
                      </a:lnTo>
                      <a:lnTo>
                        <a:pt x="721156" y="346252"/>
                      </a:lnTo>
                      <a:lnTo>
                        <a:pt x="719772" y="346252"/>
                      </a:lnTo>
                      <a:lnTo>
                        <a:pt x="720293" y="344982"/>
                      </a:lnTo>
                      <a:lnTo>
                        <a:pt x="720090" y="344982"/>
                      </a:lnTo>
                      <a:lnTo>
                        <a:pt x="719683" y="343712"/>
                      </a:lnTo>
                      <a:lnTo>
                        <a:pt x="720026" y="343712"/>
                      </a:lnTo>
                      <a:lnTo>
                        <a:pt x="719213" y="341172"/>
                      </a:lnTo>
                      <a:lnTo>
                        <a:pt x="719620" y="339902"/>
                      </a:lnTo>
                      <a:lnTo>
                        <a:pt x="719772" y="338632"/>
                      </a:lnTo>
                      <a:lnTo>
                        <a:pt x="719137" y="338632"/>
                      </a:lnTo>
                      <a:lnTo>
                        <a:pt x="719239" y="337362"/>
                      </a:lnTo>
                      <a:lnTo>
                        <a:pt x="717931" y="337362"/>
                      </a:lnTo>
                      <a:lnTo>
                        <a:pt x="717969" y="338632"/>
                      </a:lnTo>
                      <a:lnTo>
                        <a:pt x="717461" y="338632"/>
                      </a:lnTo>
                      <a:lnTo>
                        <a:pt x="717550" y="339902"/>
                      </a:lnTo>
                      <a:lnTo>
                        <a:pt x="717956" y="341172"/>
                      </a:lnTo>
                      <a:lnTo>
                        <a:pt x="717143" y="343712"/>
                      </a:lnTo>
                      <a:lnTo>
                        <a:pt x="717486" y="343712"/>
                      </a:lnTo>
                      <a:lnTo>
                        <a:pt x="717080" y="344982"/>
                      </a:lnTo>
                      <a:lnTo>
                        <a:pt x="716876" y="344982"/>
                      </a:lnTo>
                      <a:lnTo>
                        <a:pt x="717397" y="346252"/>
                      </a:lnTo>
                      <a:lnTo>
                        <a:pt x="716013" y="346252"/>
                      </a:lnTo>
                      <a:lnTo>
                        <a:pt x="715835" y="347522"/>
                      </a:lnTo>
                      <a:lnTo>
                        <a:pt x="715975" y="348792"/>
                      </a:lnTo>
                      <a:lnTo>
                        <a:pt x="717397" y="348792"/>
                      </a:lnTo>
                      <a:lnTo>
                        <a:pt x="716445" y="350062"/>
                      </a:lnTo>
                      <a:lnTo>
                        <a:pt x="716902" y="351332"/>
                      </a:lnTo>
                      <a:lnTo>
                        <a:pt x="717346" y="351332"/>
                      </a:lnTo>
                      <a:lnTo>
                        <a:pt x="717029" y="352602"/>
                      </a:lnTo>
                      <a:lnTo>
                        <a:pt x="716673" y="353771"/>
                      </a:lnTo>
                      <a:lnTo>
                        <a:pt x="716381" y="352602"/>
                      </a:lnTo>
                      <a:lnTo>
                        <a:pt x="715860" y="353872"/>
                      </a:lnTo>
                      <a:lnTo>
                        <a:pt x="716648" y="353872"/>
                      </a:lnTo>
                      <a:lnTo>
                        <a:pt x="716534" y="355142"/>
                      </a:lnTo>
                      <a:lnTo>
                        <a:pt x="716876" y="355142"/>
                      </a:lnTo>
                      <a:lnTo>
                        <a:pt x="715492" y="356412"/>
                      </a:lnTo>
                      <a:lnTo>
                        <a:pt x="716508" y="356412"/>
                      </a:lnTo>
                      <a:lnTo>
                        <a:pt x="716419" y="357682"/>
                      </a:lnTo>
                      <a:lnTo>
                        <a:pt x="716381" y="358952"/>
                      </a:lnTo>
                      <a:lnTo>
                        <a:pt x="716445" y="357682"/>
                      </a:lnTo>
                      <a:lnTo>
                        <a:pt x="731697" y="357682"/>
                      </a:lnTo>
                      <a:lnTo>
                        <a:pt x="731697" y="353872"/>
                      </a:lnTo>
                      <a:lnTo>
                        <a:pt x="732726" y="353872"/>
                      </a:lnTo>
                      <a:lnTo>
                        <a:pt x="732726" y="352602"/>
                      </a:lnTo>
                      <a:close/>
                    </a:path>
                    <a:path w="2462530" h="663575">
                      <a:moveTo>
                        <a:pt x="739241" y="356412"/>
                      </a:moveTo>
                      <a:lnTo>
                        <a:pt x="738771" y="356412"/>
                      </a:lnTo>
                      <a:lnTo>
                        <a:pt x="739000" y="355142"/>
                      </a:lnTo>
                      <a:lnTo>
                        <a:pt x="738162" y="355142"/>
                      </a:lnTo>
                      <a:lnTo>
                        <a:pt x="738085" y="353872"/>
                      </a:lnTo>
                      <a:lnTo>
                        <a:pt x="738962" y="353872"/>
                      </a:lnTo>
                      <a:lnTo>
                        <a:pt x="738797" y="352602"/>
                      </a:lnTo>
                      <a:lnTo>
                        <a:pt x="738060" y="352602"/>
                      </a:lnTo>
                      <a:lnTo>
                        <a:pt x="737984" y="351332"/>
                      </a:lnTo>
                      <a:lnTo>
                        <a:pt x="737501" y="350062"/>
                      </a:lnTo>
                      <a:lnTo>
                        <a:pt x="737806" y="350062"/>
                      </a:lnTo>
                      <a:lnTo>
                        <a:pt x="738047" y="348792"/>
                      </a:lnTo>
                      <a:lnTo>
                        <a:pt x="737450" y="348792"/>
                      </a:lnTo>
                      <a:lnTo>
                        <a:pt x="738454" y="347522"/>
                      </a:lnTo>
                      <a:lnTo>
                        <a:pt x="738428" y="346252"/>
                      </a:lnTo>
                      <a:lnTo>
                        <a:pt x="737450" y="346252"/>
                      </a:lnTo>
                      <a:lnTo>
                        <a:pt x="737819" y="344982"/>
                      </a:lnTo>
                      <a:lnTo>
                        <a:pt x="737679" y="344982"/>
                      </a:lnTo>
                      <a:lnTo>
                        <a:pt x="737781" y="343712"/>
                      </a:lnTo>
                      <a:lnTo>
                        <a:pt x="737641" y="343712"/>
                      </a:lnTo>
                      <a:lnTo>
                        <a:pt x="737069" y="342442"/>
                      </a:lnTo>
                      <a:lnTo>
                        <a:pt x="737349" y="342442"/>
                      </a:lnTo>
                      <a:lnTo>
                        <a:pt x="737450" y="341172"/>
                      </a:lnTo>
                      <a:lnTo>
                        <a:pt x="737019" y="341172"/>
                      </a:lnTo>
                      <a:lnTo>
                        <a:pt x="737082" y="339902"/>
                      </a:lnTo>
                      <a:lnTo>
                        <a:pt x="736168" y="339902"/>
                      </a:lnTo>
                      <a:lnTo>
                        <a:pt x="736193" y="341172"/>
                      </a:lnTo>
                      <a:lnTo>
                        <a:pt x="735799" y="341172"/>
                      </a:lnTo>
                      <a:lnTo>
                        <a:pt x="735901" y="342442"/>
                      </a:lnTo>
                      <a:lnTo>
                        <a:pt x="736180" y="342442"/>
                      </a:lnTo>
                      <a:lnTo>
                        <a:pt x="735609" y="343712"/>
                      </a:lnTo>
                      <a:lnTo>
                        <a:pt x="735672" y="344982"/>
                      </a:lnTo>
                      <a:lnTo>
                        <a:pt x="735431" y="344982"/>
                      </a:lnTo>
                      <a:lnTo>
                        <a:pt x="735914" y="346252"/>
                      </a:lnTo>
                      <a:lnTo>
                        <a:pt x="734822" y="346252"/>
                      </a:lnTo>
                      <a:lnTo>
                        <a:pt x="734796" y="347522"/>
                      </a:lnTo>
                      <a:lnTo>
                        <a:pt x="735799" y="348792"/>
                      </a:lnTo>
                      <a:lnTo>
                        <a:pt x="735126" y="348792"/>
                      </a:lnTo>
                      <a:lnTo>
                        <a:pt x="735457" y="350062"/>
                      </a:lnTo>
                      <a:lnTo>
                        <a:pt x="735761" y="350062"/>
                      </a:lnTo>
                      <a:lnTo>
                        <a:pt x="735266" y="351332"/>
                      </a:lnTo>
                      <a:lnTo>
                        <a:pt x="735190" y="352602"/>
                      </a:lnTo>
                      <a:lnTo>
                        <a:pt x="734453" y="352602"/>
                      </a:lnTo>
                      <a:lnTo>
                        <a:pt x="734301" y="353872"/>
                      </a:lnTo>
                      <a:lnTo>
                        <a:pt x="735164" y="353872"/>
                      </a:lnTo>
                      <a:lnTo>
                        <a:pt x="735114" y="355142"/>
                      </a:lnTo>
                      <a:lnTo>
                        <a:pt x="734136" y="355142"/>
                      </a:lnTo>
                      <a:lnTo>
                        <a:pt x="734479" y="356412"/>
                      </a:lnTo>
                      <a:lnTo>
                        <a:pt x="734009" y="356412"/>
                      </a:lnTo>
                      <a:lnTo>
                        <a:pt x="734009" y="357682"/>
                      </a:lnTo>
                      <a:lnTo>
                        <a:pt x="734390" y="357682"/>
                      </a:lnTo>
                      <a:lnTo>
                        <a:pt x="738860" y="357682"/>
                      </a:lnTo>
                      <a:lnTo>
                        <a:pt x="739241" y="357682"/>
                      </a:lnTo>
                      <a:lnTo>
                        <a:pt x="739241" y="356412"/>
                      </a:lnTo>
                      <a:close/>
                    </a:path>
                    <a:path w="2462530" h="663575">
                      <a:moveTo>
                        <a:pt x="746887" y="353872"/>
                      </a:moveTo>
                      <a:lnTo>
                        <a:pt x="746518" y="352602"/>
                      </a:lnTo>
                      <a:lnTo>
                        <a:pt x="740930" y="352602"/>
                      </a:lnTo>
                      <a:lnTo>
                        <a:pt x="740702" y="353872"/>
                      </a:lnTo>
                      <a:lnTo>
                        <a:pt x="740994" y="353872"/>
                      </a:lnTo>
                      <a:lnTo>
                        <a:pt x="740587" y="355142"/>
                      </a:lnTo>
                      <a:lnTo>
                        <a:pt x="741387" y="355142"/>
                      </a:lnTo>
                      <a:lnTo>
                        <a:pt x="741070" y="356412"/>
                      </a:lnTo>
                      <a:lnTo>
                        <a:pt x="741807" y="356412"/>
                      </a:lnTo>
                      <a:lnTo>
                        <a:pt x="742365" y="357682"/>
                      </a:lnTo>
                      <a:lnTo>
                        <a:pt x="744994" y="357682"/>
                      </a:lnTo>
                      <a:lnTo>
                        <a:pt x="745363" y="356412"/>
                      </a:lnTo>
                      <a:lnTo>
                        <a:pt x="746379" y="356412"/>
                      </a:lnTo>
                      <a:lnTo>
                        <a:pt x="746048" y="355142"/>
                      </a:lnTo>
                      <a:lnTo>
                        <a:pt x="746861" y="355142"/>
                      </a:lnTo>
                      <a:lnTo>
                        <a:pt x="746442" y="353872"/>
                      </a:lnTo>
                      <a:lnTo>
                        <a:pt x="746887" y="353872"/>
                      </a:lnTo>
                      <a:close/>
                    </a:path>
                    <a:path w="2462530" h="663575">
                      <a:moveTo>
                        <a:pt x="753427" y="356412"/>
                      </a:moveTo>
                      <a:lnTo>
                        <a:pt x="752957" y="356412"/>
                      </a:lnTo>
                      <a:lnTo>
                        <a:pt x="753186" y="355142"/>
                      </a:lnTo>
                      <a:lnTo>
                        <a:pt x="752360" y="355142"/>
                      </a:lnTo>
                      <a:lnTo>
                        <a:pt x="752271" y="353872"/>
                      </a:lnTo>
                      <a:lnTo>
                        <a:pt x="753148" y="353872"/>
                      </a:lnTo>
                      <a:lnTo>
                        <a:pt x="752983" y="352602"/>
                      </a:lnTo>
                      <a:lnTo>
                        <a:pt x="752259" y="352602"/>
                      </a:lnTo>
                      <a:lnTo>
                        <a:pt x="752170" y="351332"/>
                      </a:lnTo>
                      <a:lnTo>
                        <a:pt x="751687" y="350062"/>
                      </a:lnTo>
                      <a:lnTo>
                        <a:pt x="751992" y="350062"/>
                      </a:lnTo>
                      <a:lnTo>
                        <a:pt x="752233" y="348792"/>
                      </a:lnTo>
                      <a:lnTo>
                        <a:pt x="751649" y="348792"/>
                      </a:lnTo>
                      <a:lnTo>
                        <a:pt x="752640" y="347522"/>
                      </a:lnTo>
                      <a:lnTo>
                        <a:pt x="752614" y="346252"/>
                      </a:lnTo>
                      <a:lnTo>
                        <a:pt x="751649" y="346252"/>
                      </a:lnTo>
                      <a:lnTo>
                        <a:pt x="752017" y="344982"/>
                      </a:lnTo>
                      <a:lnTo>
                        <a:pt x="751865" y="344982"/>
                      </a:lnTo>
                      <a:lnTo>
                        <a:pt x="751967" y="343712"/>
                      </a:lnTo>
                      <a:lnTo>
                        <a:pt x="751827" y="343712"/>
                      </a:lnTo>
                      <a:lnTo>
                        <a:pt x="751255" y="342442"/>
                      </a:lnTo>
                      <a:lnTo>
                        <a:pt x="751547" y="342442"/>
                      </a:lnTo>
                      <a:lnTo>
                        <a:pt x="751649" y="341172"/>
                      </a:lnTo>
                      <a:lnTo>
                        <a:pt x="751205" y="341172"/>
                      </a:lnTo>
                      <a:lnTo>
                        <a:pt x="751281" y="339902"/>
                      </a:lnTo>
                      <a:lnTo>
                        <a:pt x="750354" y="339902"/>
                      </a:lnTo>
                      <a:lnTo>
                        <a:pt x="750379" y="341172"/>
                      </a:lnTo>
                      <a:lnTo>
                        <a:pt x="749985" y="341172"/>
                      </a:lnTo>
                      <a:lnTo>
                        <a:pt x="750087" y="342442"/>
                      </a:lnTo>
                      <a:lnTo>
                        <a:pt x="750379" y="342442"/>
                      </a:lnTo>
                      <a:lnTo>
                        <a:pt x="749808" y="343712"/>
                      </a:lnTo>
                      <a:lnTo>
                        <a:pt x="749871" y="344982"/>
                      </a:lnTo>
                      <a:lnTo>
                        <a:pt x="749617" y="344982"/>
                      </a:lnTo>
                      <a:lnTo>
                        <a:pt x="750112" y="346252"/>
                      </a:lnTo>
                      <a:lnTo>
                        <a:pt x="749007" y="346252"/>
                      </a:lnTo>
                      <a:lnTo>
                        <a:pt x="748995" y="347522"/>
                      </a:lnTo>
                      <a:lnTo>
                        <a:pt x="749985" y="348792"/>
                      </a:lnTo>
                      <a:lnTo>
                        <a:pt x="749312" y="348792"/>
                      </a:lnTo>
                      <a:lnTo>
                        <a:pt x="749642" y="350062"/>
                      </a:lnTo>
                      <a:lnTo>
                        <a:pt x="749947" y="350062"/>
                      </a:lnTo>
                      <a:lnTo>
                        <a:pt x="749465" y="351332"/>
                      </a:lnTo>
                      <a:lnTo>
                        <a:pt x="749376" y="352602"/>
                      </a:lnTo>
                      <a:lnTo>
                        <a:pt x="748652" y="352602"/>
                      </a:lnTo>
                      <a:lnTo>
                        <a:pt x="748487" y="353872"/>
                      </a:lnTo>
                      <a:lnTo>
                        <a:pt x="749363" y="353872"/>
                      </a:lnTo>
                      <a:lnTo>
                        <a:pt x="749300" y="355142"/>
                      </a:lnTo>
                      <a:lnTo>
                        <a:pt x="748322" y="355142"/>
                      </a:lnTo>
                      <a:lnTo>
                        <a:pt x="748677" y="356412"/>
                      </a:lnTo>
                      <a:lnTo>
                        <a:pt x="748195" y="356412"/>
                      </a:lnTo>
                      <a:lnTo>
                        <a:pt x="748195" y="357682"/>
                      </a:lnTo>
                      <a:lnTo>
                        <a:pt x="748588" y="357682"/>
                      </a:lnTo>
                      <a:lnTo>
                        <a:pt x="753046" y="357682"/>
                      </a:lnTo>
                      <a:lnTo>
                        <a:pt x="753427" y="357682"/>
                      </a:lnTo>
                      <a:lnTo>
                        <a:pt x="753427" y="356412"/>
                      </a:lnTo>
                      <a:close/>
                    </a:path>
                    <a:path w="2462530" h="663575">
                      <a:moveTo>
                        <a:pt x="771956" y="356412"/>
                      </a:moveTo>
                      <a:lnTo>
                        <a:pt x="770559" y="355142"/>
                      </a:lnTo>
                      <a:lnTo>
                        <a:pt x="770915" y="355142"/>
                      </a:lnTo>
                      <a:lnTo>
                        <a:pt x="770801" y="353872"/>
                      </a:lnTo>
                      <a:lnTo>
                        <a:pt x="771575" y="353872"/>
                      </a:lnTo>
                      <a:lnTo>
                        <a:pt x="771055" y="352602"/>
                      </a:lnTo>
                      <a:lnTo>
                        <a:pt x="770763" y="353758"/>
                      </a:lnTo>
                      <a:lnTo>
                        <a:pt x="770420" y="352602"/>
                      </a:lnTo>
                      <a:lnTo>
                        <a:pt x="770102" y="351332"/>
                      </a:lnTo>
                      <a:lnTo>
                        <a:pt x="770534" y="351332"/>
                      </a:lnTo>
                      <a:lnTo>
                        <a:pt x="770877" y="350062"/>
                      </a:lnTo>
                      <a:lnTo>
                        <a:pt x="770039" y="348792"/>
                      </a:lnTo>
                      <a:lnTo>
                        <a:pt x="771461" y="348792"/>
                      </a:lnTo>
                      <a:lnTo>
                        <a:pt x="771436" y="346252"/>
                      </a:lnTo>
                      <a:lnTo>
                        <a:pt x="770039" y="346252"/>
                      </a:lnTo>
                      <a:lnTo>
                        <a:pt x="770559" y="344982"/>
                      </a:lnTo>
                      <a:lnTo>
                        <a:pt x="770356" y="344982"/>
                      </a:lnTo>
                      <a:lnTo>
                        <a:pt x="769950" y="343712"/>
                      </a:lnTo>
                      <a:lnTo>
                        <a:pt x="770305" y="343712"/>
                      </a:lnTo>
                      <a:lnTo>
                        <a:pt x="769493" y="341172"/>
                      </a:lnTo>
                      <a:lnTo>
                        <a:pt x="769899" y="339902"/>
                      </a:lnTo>
                      <a:lnTo>
                        <a:pt x="770039" y="338632"/>
                      </a:lnTo>
                      <a:lnTo>
                        <a:pt x="769404" y="338632"/>
                      </a:lnTo>
                      <a:lnTo>
                        <a:pt x="769518" y="337362"/>
                      </a:lnTo>
                      <a:lnTo>
                        <a:pt x="768210" y="337362"/>
                      </a:lnTo>
                      <a:lnTo>
                        <a:pt x="768248" y="338632"/>
                      </a:lnTo>
                      <a:lnTo>
                        <a:pt x="767740" y="338632"/>
                      </a:lnTo>
                      <a:lnTo>
                        <a:pt x="767816" y="339902"/>
                      </a:lnTo>
                      <a:lnTo>
                        <a:pt x="768223" y="341172"/>
                      </a:lnTo>
                      <a:lnTo>
                        <a:pt x="767422" y="343712"/>
                      </a:lnTo>
                      <a:lnTo>
                        <a:pt x="767765" y="343712"/>
                      </a:lnTo>
                      <a:lnTo>
                        <a:pt x="767359" y="344982"/>
                      </a:lnTo>
                      <a:lnTo>
                        <a:pt x="767156" y="344982"/>
                      </a:lnTo>
                      <a:lnTo>
                        <a:pt x="767676" y="346252"/>
                      </a:lnTo>
                      <a:lnTo>
                        <a:pt x="766292" y="346252"/>
                      </a:lnTo>
                      <a:lnTo>
                        <a:pt x="766114" y="347522"/>
                      </a:lnTo>
                      <a:lnTo>
                        <a:pt x="766254" y="348792"/>
                      </a:lnTo>
                      <a:lnTo>
                        <a:pt x="767676" y="348792"/>
                      </a:lnTo>
                      <a:lnTo>
                        <a:pt x="766724" y="350062"/>
                      </a:lnTo>
                      <a:lnTo>
                        <a:pt x="767181" y="351332"/>
                      </a:lnTo>
                      <a:lnTo>
                        <a:pt x="767613" y="351332"/>
                      </a:lnTo>
                      <a:lnTo>
                        <a:pt x="767295" y="352602"/>
                      </a:lnTo>
                      <a:lnTo>
                        <a:pt x="766953" y="353783"/>
                      </a:lnTo>
                      <a:lnTo>
                        <a:pt x="766660" y="352602"/>
                      </a:lnTo>
                      <a:lnTo>
                        <a:pt x="766140" y="353872"/>
                      </a:lnTo>
                      <a:lnTo>
                        <a:pt x="766927" y="353872"/>
                      </a:lnTo>
                      <a:lnTo>
                        <a:pt x="766813" y="355142"/>
                      </a:lnTo>
                      <a:lnTo>
                        <a:pt x="766241" y="355142"/>
                      </a:lnTo>
                      <a:lnTo>
                        <a:pt x="763765" y="356412"/>
                      </a:lnTo>
                      <a:lnTo>
                        <a:pt x="761136" y="356412"/>
                      </a:lnTo>
                      <a:lnTo>
                        <a:pt x="761136" y="353872"/>
                      </a:lnTo>
                      <a:lnTo>
                        <a:pt x="762177" y="353872"/>
                      </a:lnTo>
                      <a:lnTo>
                        <a:pt x="762177" y="352602"/>
                      </a:lnTo>
                      <a:lnTo>
                        <a:pt x="761136" y="352602"/>
                      </a:lnTo>
                      <a:lnTo>
                        <a:pt x="761136" y="351332"/>
                      </a:lnTo>
                      <a:lnTo>
                        <a:pt x="761911" y="351332"/>
                      </a:lnTo>
                      <a:lnTo>
                        <a:pt x="761834" y="350062"/>
                      </a:lnTo>
                      <a:lnTo>
                        <a:pt x="760641" y="350062"/>
                      </a:lnTo>
                      <a:lnTo>
                        <a:pt x="760526" y="348792"/>
                      </a:lnTo>
                      <a:lnTo>
                        <a:pt x="761771" y="348792"/>
                      </a:lnTo>
                      <a:lnTo>
                        <a:pt x="761530" y="347522"/>
                      </a:lnTo>
                      <a:lnTo>
                        <a:pt x="760145" y="347522"/>
                      </a:lnTo>
                      <a:lnTo>
                        <a:pt x="760374" y="346252"/>
                      </a:lnTo>
                      <a:lnTo>
                        <a:pt x="760933" y="346252"/>
                      </a:lnTo>
                      <a:lnTo>
                        <a:pt x="761161" y="344982"/>
                      </a:lnTo>
                      <a:lnTo>
                        <a:pt x="760323" y="344982"/>
                      </a:lnTo>
                      <a:lnTo>
                        <a:pt x="759688" y="343712"/>
                      </a:lnTo>
                      <a:lnTo>
                        <a:pt x="760120" y="342442"/>
                      </a:lnTo>
                      <a:lnTo>
                        <a:pt x="760463" y="342442"/>
                      </a:lnTo>
                      <a:lnTo>
                        <a:pt x="759625" y="341172"/>
                      </a:lnTo>
                      <a:lnTo>
                        <a:pt x="761047" y="339902"/>
                      </a:lnTo>
                      <a:lnTo>
                        <a:pt x="761009" y="338632"/>
                      </a:lnTo>
                      <a:lnTo>
                        <a:pt x="759447" y="338632"/>
                      </a:lnTo>
                      <a:lnTo>
                        <a:pt x="759625" y="337362"/>
                      </a:lnTo>
                      <a:lnTo>
                        <a:pt x="759485" y="337362"/>
                      </a:lnTo>
                      <a:lnTo>
                        <a:pt x="759942" y="336092"/>
                      </a:lnTo>
                      <a:lnTo>
                        <a:pt x="759802" y="336092"/>
                      </a:lnTo>
                      <a:lnTo>
                        <a:pt x="760082" y="334822"/>
                      </a:lnTo>
                      <a:lnTo>
                        <a:pt x="759891" y="334822"/>
                      </a:lnTo>
                      <a:lnTo>
                        <a:pt x="759079" y="333552"/>
                      </a:lnTo>
                      <a:lnTo>
                        <a:pt x="759485" y="332282"/>
                      </a:lnTo>
                      <a:lnTo>
                        <a:pt x="759625" y="331012"/>
                      </a:lnTo>
                      <a:lnTo>
                        <a:pt x="758990" y="331012"/>
                      </a:lnTo>
                      <a:lnTo>
                        <a:pt x="759091" y="329742"/>
                      </a:lnTo>
                      <a:lnTo>
                        <a:pt x="757783" y="329742"/>
                      </a:lnTo>
                      <a:lnTo>
                        <a:pt x="757821" y="331012"/>
                      </a:lnTo>
                      <a:lnTo>
                        <a:pt x="757313" y="331012"/>
                      </a:lnTo>
                      <a:lnTo>
                        <a:pt x="757402" y="332282"/>
                      </a:lnTo>
                      <a:lnTo>
                        <a:pt x="757809" y="333552"/>
                      </a:lnTo>
                      <a:lnTo>
                        <a:pt x="756996" y="334822"/>
                      </a:lnTo>
                      <a:lnTo>
                        <a:pt x="756793" y="334822"/>
                      </a:lnTo>
                      <a:lnTo>
                        <a:pt x="757085" y="336092"/>
                      </a:lnTo>
                      <a:lnTo>
                        <a:pt x="756945" y="336092"/>
                      </a:lnTo>
                      <a:lnTo>
                        <a:pt x="757402" y="337362"/>
                      </a:lnTo>
                      <a:lnTo>
                        <a:pt x="757262" y="337362"/>
                      </a:lnTo>
                      <a:lnTo>
                        <a:pt x="757428" y="338632"/>
                      </a:lnTo>
                      <a:lnTo>
                        <a:pt x="755700" y="338632"/>
                      </a:lnTo>
                      <a:lnTo>
                        <a:pt x="755840" y="339902"/>
                      </a:lnTo>
                      <a:lnTo>
                        <a:pt x="757262" y="341172"/>
                      </a:lnTo>
                      <a:lnTo>
                        <a:pt x="756310" y="342442"/>
                      </a:lnTo>
                      <a:lnTo>
                        <a:pt x="756767" y="342442"/>
                      </a:lnTo>
                      <a:lnTo>
                        <a:pt x="757199" y="343712"/>
                      </a:lnTo>
                      <a:lnTo>
                        <a:pt x="756564" y="344982"/>
                      </a:lnTo>
                      <a:lnTo>
                        <a:pt x="755726" y="344982"/>
                      </a:lnTo>
                      <a:lnTo>
                        <a:pt x="755954" y="346252"/>
                      </a:lnTo>
                      <a:lnTo>
                        <a:pt x="756386" y="346252"/>
                      </a:lnTo>
                      <a:lnTo>
                        <a:pt x="756742" y="347522"/>
                      </a:lnTo>
                      <a:lnTo>
                        <a:pt x="755345" y="347522"/>
                      </a:lnTo>
                      <a:lnTo>
                        <a:pt x="755116" y="348792"/>
                      </a:lnTo>
                      <a:lnTo>
                        <a:pt x="756361" y="348792"/>
                      </a:lnTo>
                      <a:lnTo>
                        <a:pt x="756272" y="350062"/>
                      </a:lnTo>
                      <a:lnTo>
                        <a:pt x="755053" y="350062"/>
                      </a:lnTo>
                      <a:lnTo>
                        <a:pt x="754888" y="351332"/>
                      </a:lnTo>
                      <a:lnTo>
                        <a:pt x="755751" y="351332"/>
                      </a:lnTo>
                      <a:lnTo>
                        <a:pt x="755751" y="352602"/>
                      </a:lnTo>
                      <a:lnTo>
                        <a:pt x="754710" y="352602"/>
                      </a:lnTo>
                      <a:lnTo>
                        <a:pt x="754710" y="353872"/>
                      </a:lnTo>
                      <a:lnTo>
                        <a:pt x="755751" y="353872"/>
                      </a:lnTo>
                      <a:lnTo>
                        <a:pt x="755751" y="357682"/>
                      </a:lnTo>
                      <a:lnTo>
                        <a:pt x="770991" y="357682"/>
                      </a:lnTo>
                      <a:lnTo>
                        <a:pt x="770940" y="356412"/>
                      </a:lnTo>
                      <a:lnTo>
                        <a:pt x="771956" y="356412"/>
                      </a:lnTo>
                      <a:close/>
                    </a:path>
                    <a:path w="2462530" h="663575">
                      <a:moveTo>
                        <a:pt x="825957" y="394512"/>
                      </a:moveTo>
                      <a:lnTo>
                        <a:pt x="824699" y="394512"/>
                      </a:lnTo>
                      <a:lnTo>
                        <a:pt x="825195" y="393242"/>
                      </a:lnTo>
                      <a:lnTo>
                        <a:pt x="824865" y="390702"/>
                      </a:lnTo>
                      <a:lnTo>
                        <a:pt x="822909" y="390702"/>
                      </a:lnTo>
                      <a:lnTo>
                        <a:pt x="822579" y="393242"/>
                      </a:lnTo>
                      <a:lnTo>
                        <a:pt x="823074" y="394512"/>
                      </a:lnTo>
                      <a:lnTo>
                        <a:pt x="821817" y="394512"/>
                      </a:lnTo>
                      <a:lnTo>
                        <a:pt x="822236" y="395782"/>
                      </a:lnTo>
                      <a:lnTo>
                        <a:pt x="823201" y="397052"/>
                      </a:lnTo>
                      <a:lnTo>
                        <a:pt x="822833" y="397052"/>
                      </a:lnTo>
                      <a:lnTo>
                        <a:pt x="822934" y="398322"/>
                      </a:lnTo>
                      <a:lnTo>
                        <a:pt x="824890" y="398322"/>
                      </a:lnTo>
                      <a:lnTo>
                        <a:pt x="825030" y="397052"/>
                      </a:lnTo>
                      <a:lnTo>
                        <a:pt x="824585" y="397052"/>
                      </a:lnTo>
                      <a:lnTo>
                        <a:pt x="825538" y="395782"/>
                      </a:lnTo>
                      <a:lnTo>
                        <a:pt x="825957" y="394512"/>
                      </a:lnTo>
                      <a:close/>
                    </a:path>
                    <a:path w="2462530" h="663575">
                      <a:moveTo>
                        <a:pt x="833361" y="371652"/>
                      </a:moveTo>
                      <a:lnTo>
                        <a:pt x="832853" y="371652"/>
                      </a:lnTo>
                      <a:lnTo>
                        <a:pt x="832065" y="370382"/>
                      </a:lnTo>
                      <a:lnTo>
                        <a:pt x="828979" y="370382"/>
                      </a:lnTo>
                      <a:lnTo>
                        <a:pt x="828192" y="371652"/>
                      </a:lnTo>
                      <a:lnTo>
                        <a:pt x="827697" y="371652"/>
                      </a:lnTo>
                      <a:lnTo>
                        <a:pt x="828255" y="372922"/>
                      </a:lnTo>
                      <a:lnTo>
                        <a:pt x="829221" y="372922"/>
                      </a:lnTo>
                      <a:lnTo>
                        <a:pt x="828497" y="374192"/>
                      </a:lnTo>
                      <a:lnTo>
                        <a:pt x="829056" y="374192"/>
                      </a:lnTo>
                      <a:lnTo>
                        <a:pt x="829094" y="376732"/>
                      </a:lnTo>
                      <a:lnTo>
                        <a:pt x="831964" y="376732"/>
                      </a:lnTo>
                      <a:lnTo>
                        <a:pt x="831850" y="374192"/>
                      </a:lnTo>
                      <a:lnTo>
                        <a:pt x="832548" y="374192"/>
                      </a:lnTo>
                      <a:lnTo>
                        <a:pt x="831824" y="372922"/>
                      </a:lnTo>
                      <a:lnTo>
                        <a:pt x="832789" y="372922"/>
                      </a:lnTo>
                      <a:lnTo>
                        <a:pt x="833361" y="371652"/>
                      </a:lnTo>
                      <a:close/>
                    </a:path>
                    <a:path w="2462530" h="663575">
                      <a:moveTo>
                        <a:pt x="1014272" y="382333"/>
                      </a:moveTo>
                      <a:lnTo>
                        <a:pt x="1001877" y="382333"/>
                      </a:lnTo>
                      <a:lnTo>
                        <a:pt x="1001877" y="364515"/>
                      </a:lnTo>
                      <a:lnTo>
                        <a:pt x="1003846" y="364515"/>
                      </a:lnTo>
                      <a:lnTo>
                        <a:pt x="1007452" y="361213"/>
                      </a:lnTo>
                      <a:lnTo>
                        <a:pt x="1007452" y="359181"/>
                      </a:lnTo>
                      <a:lnTo>
                        <a:pt x="995807" y="359181"/>
                      </a:lnTo>
                      <a:lnTo>
                        <a:pt x="995807" y="344500"/>
                      </a:lnTo>
                      <a:lnTo>
                        <a:pt x="982586" y="344500"/>
                      </a:lnTo>
                      <a:lnTo>
                        <a:pt x="982586" y="348030"/>
                      </a:lnTo>
                      <a:lnTo>
                        <a:pt x="954506" y="348030"/>
                      </a:lnTo>
                      <a:lnTo>
                        <a:pt x="954506" y="350621"/>
                      </a:lnTo>
                      <a:lnTo>
                        <a:pt x="945807" y="350621"/>
                      </a:lnTo>
                      <a:lnTo>
                        <a:pt x="945807" y="352971"/>
                      </a:lnTo>
                      <a:lnTo>
                        <a:pt x="906272" y="352971"/>
                      </a:lnTo>
                      <a:lnTo>
                        <a:pt x="906272" y="359181"/>
                      </a:lnTo>
                      <a:lnTo>
                        <a:pt x="847267" y="359181"/>
                      </a:lnTo>
                      <a:lnTo>
                        <a:pt x="847267" y="361213"/>
                      </a:lnTo>
                      <a:lnTo>
                        <a:pt x="850861" y="364515"/>
                      </a:lnTo>
                      <a:lnTo>
                        <a:pt x="852843" y="364515"/>
                      </a:lnTo>
                      <a:lnTo>
                        <a:pt x="852843" y="382333"/>
                      </a:lnTo>
                      <a:lnTo>
                        <a:pt x="849198" y="382333"/>
                      </a:lnTo>
                      <a:lnTo>
                        <a:pt x="837780" y="390702"/>
                      </a:lnTo>
                      <a:lnTo>
                        <a:pt x="836180" y="390702"/>
                      </a:lnTo>
                      <a:lnTo>
                        <a:pt x="836002" y="392010"/>
                      </a:lnTo>
                      <a:lnTo>
                        <a:pt x="835139" y="392645"/>
                      </a:lnTo>
                      <a:lnTo>
                        <a:pt x="835088" y="391972"/>
                      </a:lnTo>
                      <a:lnTo>
                        <a:pt x="834974" y="390702"/>
                      </a:lnTo>
                      <a:lnTo>
                        <a:pt x="835342" y="390702"/>
                      </a:lnTo>
                      <a:lnTo>
                        <a:pt x="835444" y="389432"/>
                      </a:lnTo>
                      <a:lnTo>
                        <a:pt x="834834" y="389432"/>
                      </a:lnTo>
                      <a:lnTo>
                        <a:pt x="835393" y="388162"/>
                      </a:lnTo>
                      <a:lnTo>
                        <a:pt x="834923" y="388162"/>
                      </a:lnTo>
                      <a:lnTo>
                        <a:pt x="834478" y="386892"/>
                      </a:lnTo>
                      <a:lnTo>
                        <a:pt x="834529" y="385622"/>
                      </a:lnTo>
                      <a:lnTo>
                        <a:pt x="833882" y="385622"/>
                      </a:lnTo>
                      <a:lnTo>
                        <a:pt x="833577" y="384352"/>
                      </a:lnTo>
                      <a:lnTo>
                        <a:pt x="834047" y="384352"/>
                      </a:lnTo>
                      <a:lnTo>
                        <a:pt x="834669" y="383082"/>
                      </a:lnTo>
                      <a:lnTo>
                        <a:pt x="833767" y="381812"/>
                      </a:lnTo>
                      <a:lnTo>
                        <a:pt x="832459" y="383082"/>
                      </a:lnTo>
                      <a:lnTo>
                        <a:pt x="832548" y="381812"/>
                      </a:lnTo>
                      <a:lnTo>
                        <a:pt x="833323" y="380542"/>
                      </a:lnTo>
                      <a:lnTo>
                        <a:pt x="832485" y="380542"/>
                      </a:lnTo>
                      <a:lnTo>
                        <a:pt x="832548" y="379272"/>
                      </a:lnTo>
                      <a:lnTo>
                        <a:pt x="833805" y="379272"/>
                      </a:lnTo>
                      <a:lnTo>
                        <a:pt x="833666" y="378002"/>
                      </a:lnTo>
                      <a:lnTo>
                        <a:pt x="833107" y="378002"/>
                      </a:lnTo>
                      <a:lnTo>
                        <a:pt x="827938" y="378002"/>
                      </a:lnTo>
                      <a:lnTo>
                        <a:pt x="827303" y="378002"/>
                      </a:lnTo>
                      <a:lnTo>
                        <a:pt x="827239" y="379272"/>
                      </a:lnTo>
                      <a:lnTo>
                        <a:pt x="828497" y="379272"/>
                      </a:lnTo>
                      <a:lnTo>
                        <a:pt x="828560" y="380542"/>
                      </a:lnTo>
                      <a:lnTo>
                        <a:pt x="827722" y="380542"/>
                      </a:lnTo>
                      <a:lnTo>
                        <a:pt x="828497" y="381812"/>
                      </a:lnTo>
                      <a:lnTo>
                        <a:pt x="828586" y="383082"/>
                      </a:lnTo>
                      <a:lnTo>
                        <a:pt x="827278" y="381812"/>
                      </a:lnTo>
                      <a:lnTo>
                        <a:pt x="826376" y="383082"/>
                      </a:lnTo>
                      <a:lnTo>
                        <a:pt x="826998" y="384352"/>
                      </a:lnTo>
                      <a:lnTo>
                        <a:pt x="827417" y="384352"/>
                      </a:lnTo>
                      <a:lnTo>
                        <a:pt x="827163" y="385622"/>
                      </a:lnTo>
                      <a:lnTo>
                        <a:pt x="826719" y="385622"/>
                      </a:lnTo>
                      <a:lnTo>
                        <a:pt x="826630" y="386892"/>
                      </a:lnTo>
                      <a:lnTo>
                        <a:pt x="826401" y="386892"/>
                      </a:lnTo>
                      <a:lnTo>
                        <a:pt x="826122" y="388162"/>
                      </a:lnTo>
                      <a:lnTo>
                        <a:pt x="825652" y="388162"/>
                      </a:lnTo>
                      <a:lnTo>
                        <a:pt x="826211" y="389432"/>
                      </a:lnTo>
                      <a:lnTo>
                        <a:pt x="825601" y="389432"/>
                      </a:lnTo>
                      <a:lnTo>
                        <a:pt x="825703" y="390702"/>
                      </a:lnTo>
                      <a:lnTo>
                        <a:pt x="826071" y="390702"/>
                      </a:lnTo>
                      <a:lnTo>
                        <a:pt x="825957" y="391972"/>
                      </a:lnTo>
                      <a:lnTo>
                        <a:pt x="825842" y="393242"/>
                      </a:lnTo>
                      <a:lnTo>
                        <a:pt x="826185" y="394512"/>
                      </a:lnTo>
                      <a:lnTo>
                        <a:pt x="826096" y="395782"/>
                      </a:lnTo>
                      <a:lnTo>
                        <a:pt x="826465" y="395782"/>
                      </a:lnTo>
                      <a:lnTo>
                        <a:pt x="826300" y="397052"/>
                      </a:lnTo>
                      <a:lnTo>
                        <a:pt x="826033" y="397052"/>
                      </a:lnTo>
                      <a:lnTo>
                        <a:pt x="826033" y="398322"/>
                      </a:lnTo>
                      <a:lnTo>
                        <a:pt x="826731" y="398322"/>
                      </a:lnTo>
                      <a:lnTo>
                        <a:pt x="826770" y="404672"/>
                      </a:lnTo>
                      <a:lnTo>
                        <a:pt x="825868" y="404672"/>
                      </a:lnTo>
                      <a:lnTo>
                        <a:pt x="825931" y="403402"/>
                      </a:lnTo>
                      <a:lnTo>
                        <a:pt x="825792" y="403402"/>
                      </a:lnTo>
                      <a:lnTo>
                        <a:pt x="825703" y="402132"/>
                      </a:lnTo>
                      <a:lnTo>
                        <a:pt x="826033" y="402132"/>
                      </a:lnTo>
                      <a:lnTo>
                        <a:pt x="825550" y="400862"/>
                      </a:lnTo>
                      <a:lnTo>
                        <a:pt x="826198" y="399592"/>
                      </a:lnTo>
                      <a:lnTo>
                        <a:pt x="825271" y="399592"/>
                      </a:lnTo>
                      <a:lnTo>
                        <a:pt x="822502" y="399592"/>
                      </a:lnTo>
                      <a:lnTo>
                        <a:pt x="821575" y="399592"/>
                      </a:lnTo>
                      <a:lnTo>
                        <a:pt x="822223" y="400862"/>
                      </a:lnTo>
                      <a:lnTo>
                        <a:pt x="821740" y="402132"/>
                      </a:lnTo>
                      <a:lnTo>
                        <a:pt x="822071" y="402132"/>
                      </a:lnTo>
                      <a:lnTo>
                        <a:pt x="822071" y="403402"/>
                      </a:lnTo>
                      <a:lnTo>
                        <a:pt x="821842" y="403402"/>
                      </a:lnTo>
                      <a:lnTo>
                        <a:pt x="821740" y="405942"/>
                      </a:lnTo>
                      <a:lnTo>
                        <a:pt x="818476" y="405942"/>
                      </a:lnTo>
                      <a:lnTo>
                        <a:pt x="818476" y="407212"/>
                      </a:lnTo>
                      <a:lnTo>
                        <a:pt x="818476" y="412445"/>
                      </a:lnTo>
                      <a:lnTo>
                        <a:pt x="818476" y="414832"/>
                      </a:lnTo>
                      <a:lnTo>
                        <a:pt x="817791" y="414832"/>
                      </a:lnTo>
                      <a:lnTo>
                        <a:pt x="818413" y="413677"/>
                      </a:lnTo>
                      <a:lnTo>
                        <a:pt x="817829" y="413677"/>
                      </a:lnTo>
                      <a:lnTo>
                        <a:pt x="817448" y="412445"/>
                      </a:lnTo>
                      <a:lnTo>
                        <a:pt x="818476" y="412445"/>
                      </a:lnTo>
                      <a:lnTo>
                        <a:pt x="818476" y="407212"/>
                      </a:lnTo>
                      <a:lnTo>
                        <a:pt x="817372" y="407212"/>
                      </a:lnTo>
                      <a:lnTo>
                        <a:pt x="817372" y="411022"/>
                      </a:lnTo>
                      <a:lnTo>
                        <a:pt x="817194" y="412394"/>
                      </a:lnTo>
                      <a:lnTo>
                        <a:pt x="816787" y="412445"/>
                      </a:lnTo>
                      <a:lnTo>
                        <a:pt x="815962" y="411022"/>
                      </a:lnTo>
                      <a:lnTo>
                        <a:pt x="814222" y="412445"/>
                      </a:lnTo>
                      <a:lnTo>
                        <a:pt x="815936" y="411022"/>
                      </a:lnTo>
                      <a:lnTo>
                        <a:pt x="817372" y="411022"/>
                      </a:lnTo>
                      <a:lnTo>
                        <a:pt x="817372" y="407212"/>
                      </a:lnTo>
                      <a:lnTo>
                        <a:pt x="817016" y="407212"/>
                      </a:lnTo>
                      <a:lnTo>
                        <a:pt x="816127" y="408482"/>
                      </a:lnTo>
                      <a:lnTo>
                        <a:pt x="815848" y="407212"/>
                      </a:lnTo>
                      <a:lnTo>
                        <a:pt x="814158" y="407212"/>
                      </a:lnTo>
                      <a:lnTo>
                        <a:pt x="814158" y="408482"/>
                      </a:lnTo>
                      <a:lnTo>
                        <a:pt x="814158" y="409727"/>
                      </a:lnTo>
                      <a:lnTo>
                        <a:pt x="814158" y="408482"/>
                      </a:lnTo>
                      <a:lnTo>
                        <a:pt x="814158" y="407212"/>
                      </a:lnTo>
                      <a:lnTo>
                        <a:pt x="813536" y="407212"/>
                      </a:lnTo>
                      <a:lnTo>
                        <a:pt x="813943" y="405942"/>
                      </a:lnTo>
                      <a:lnTo>
                        <a:pt x="813676" y="404672"/>
                      </a:lnTo>
                      <a:lnTo>
                        <a:pt x="811949" y="404672"/>
                      </a:lnTo>
                      <a:lnTo>
                        <a:pt x="811911" y="405942"/>
                      </a:lnTo>
                      <a:lnTo>
                        <a:pt x="812711" y="405942"/>
                      </a:lnTo>
                      <a:lnTo>
                        <a:pt x="811961" y="407022"/>
                      </a:lnTo>
                      <a:lnTo>
                        <a:pt x="811961" y="416255"/>
                      </a:lnTo>
                      <a:lnTo>
                        <a:pt x="811022" y="416255"/>
                      </a:lnTo>
                      <a:lnTo>
                        <a:pt x="809802" y="414832"/>
                      </a:lnTo>
                      <a:lnTo>
                        <a:pt x="808913" y="414832"/>
                      </a:lnTo>
                      <a:lnTo>
                        <a:pt x="808494" y="413677"/>
                      </a:lnTo>
                      <a:lnTo>
                        <a:pt x="809383" y="413677"/>
                      </a:lnTo>
                      <a:lnTo>
                        <a:pt x="809599" y="413677"/>
                      </a:lnTo>
                      <a:lnTo>
                        <a:pt x="810666" y="413677"/>
                      </a:lnTo>
                      <a:lnTo>
                        <a:pt x="810361" y="414832"/>
                      </a:lnTo>
                      <a:lnTo>
                        <a:pt x="811771" y="414832"/>
                      </a:lnTo>
                      <a:lnTo>
                        <a:pt x="811961" y="416255"/>
                      </a:lnTo>
                      <a:lnTo>
                        <a:pt x="811961" y="407022"/>
                      </a:lnTo>
                      <a:lnTo>
                        <a:pt x="811822" y="407212"/>
                      </a:lnTo>
                      <a:lnTo>
                        <a:pt x="811606" y="407212"/>
                      </a:lnTo>
                      <a:lnTo>
                        <a:pt x="811606" y="408482"/>
                      </a:lnTo>
                      <a:lnTo>
                        <a:pt x="811606" y="409752"/>
                      </a:lnTo>
                      <a:lnTo>
                        <a:pt x="811441" y="409752"/>
                      </a:lnTo>
                      <a:lnTo>
                        <a:pt x="811136" y="409752"/>
                      </a:lnTo>
                      <a:lnTo>
                        <a:pt x="811136" y="412445"/>
                      </a:lnTo>
                      <a:lnTo>
                        <a:pt x="809548" y="413562"/>
                      </a:lnTo>
                      <a:lnTo>
                        <a:pt x="809117" y="412445"/>
                      </a:lnTo>
                      <a:lnTo>
                        <a:pt x="808482" y="412445"/>
                      </a:lnTo>
                      <a:lnTo>
                        <a:pt x="809447" y="411022"/>
                      </a:lnTo>
                      <a:lnTo>
                        <a:pt x="809866" y="412445"/>
                      </a:lnTo>
                      <a:lnTo>
                        <a:pt x="811136" y="412445"/>
                      </a:lnTo>
                      <a:lnTo>
                        <a:pt x="811136" y="409752"/>
                      </a:lnTo>
                      <a:lnTo>
                        <a:pt x="810717" y="409752"/>
                      </a:lnTo>
                      <a:lnTo>
                        <a:pt x="810768" y="408482"/>
                      </a:lnTo>
                      <a:lnTo>
                        <a:pt x="811606" y="408482"/>
                      </a:lnTo>
                      <a:lnTo>
                        <a:pt x="811606" y="407212"/>
                      </a:lnTo>
                      <a:lnTo>
                        <a:pt x="810768" y="407212"/>
                      </a:lnTo>
                      <a:lnTo>
                        <a:pt x="809917" y="408482"/>
                      </a:lnTo>
                      <a:lnTo>
                        <a:pt x="808316" y="408482"/>
                      </a:lnTo>
                      <a:lnTo>
                        <a:pt x="808316" y="416255"/>
                      </a:lnTo>
                      <a:lnTo>
                        <a:pt x="807529" y="416255"/>
                      </a:lnTo>
                      <a:lnTo>
                        <a:pt x="807529" y="414832"/>
                      </a:lnTo>
                      <a:lnTo>
                        <a:pt x="807529" y="413677"/>
                      </a:lnTo>
                      <a:lnTo>
                        <a:pt x="807986" y="413677"/>
                      </a:lnTo>
                      <a:lnTo>
                        <a:pt x="808050" y="414832"/>
                      </a:lnTo>
                      <a:lnTo>
                        <a:pt x="807529" y="414832"/>
                      </a:lnTo>
                      <a:lnTo>
                        <a:pt x="808316" y="416255"/>
                      </a:lnTo>
                      <a:lnTo>
                        <a:pt x="808316" y="408482"/>
                      </a:lnTo>
                      <a:lnTo>
                        <a:pt x="807529" y="408482"/>
                      </a:lnTo>
                      <a:lnTo>
                        <a:pt x="807529" y="407212"/>
                      </a:lnTo>
                      <a:lnTo>
                        <a:pt x="804164" y="408482"/>
                      </a:lnTo>
                      <a:lnTo>
                        <a:pt x="804164" y="409752"/>
                      </a:lnTo>
                      <a:lnTo>
                        <a:pt x="804164" y="413677"/>
                      </a:lnTo>
                      <a:lnTo>
                        <a:pt x="804164" y="414832"/>
                      </a:lnTo>
                      <a:lnTo>
                        <a:pt x="803008" y="414832"/>
                      </a:lnTo>
                      <a:lnTo>
                        <a:pt x="803719" y="413677"/>
                      </a:lnTo>
                      <a:lnTo>
                        <a:pt x="804164" y="413677"/>
                      </a:lnTo>
                      <a:lnTo>
                        <a:pt x="804164" y="409752"/>
                      </a:lnTo>
                      <a:lnTo>
                        <a:pt x="801509" y="409752"/>
                      </a:lnTo>
                      <a:lnTo>
                        <a:pt x="801509" y="416255"/>
                      </a:lnTo>
                      <a:lnTo>
                        <a:pt x="801179" y="417372"/>
                      </a:lnTo>
                      <a:lnTo>
                        <a:pt x="799592" y="417372"/>
                      </a:lnTo>
                      <a:lnTo>
                        <a:pt x="800163" y="416255"/>
                      </a:lnTo>
                      <a:lnTo>
                        <a:pt x="801154" y="416255"/>
                      </a:lnTo>
                      <a:lnTo>
                        <a:pt x="801509" y="416255"/>
                      </a:lnTo>
                      <a:lnTo>
                        <a:pt x="801509" y="409752"/>
                      </a:lnTo>
                      <a:lnTo>
                        <a:pt x="800684" y="409752"/>
                      </a:lnTo>
                      <a:lnTo>
                        <a:pt x="800239" y="409752"/>
                      </a:lnTo>
                      <a:lnTo>
                        <a:pt x="800011" y="409752"/>
                      </a:lnTo>
                      <a:lnTo>
                        <a:pt x="799985" y="408482"/>
                      </a:lnTo>
                      <a:lnTo>
                        <a:pt x="798868" y="408482"/>
                      </a:lnTo>
                      <a:lnTo>
                        <a:pt x="799503" y="407212"/>
                      </a:lnTo>
                      <a:lnTo>
                        <a:pt x="799363" y="405942"/>
                      </a:lnTo>
                      <a:lnTo>
                        <a:pt x="797775" y="405942"/>
                      </a:lnTo>
                      <a:lnTo>
                        <a:pt x="797610" y="407212"/>
                      </a:lnTo>
                      <a:lnTo>
                        <a:pt x="798398" y="408482"/>
                      </a:lnTo>
                      <a:lnTo>
                        <a:pt x="797775" y="408482"/>
                      </a:lnTo>
                      <a:lnTo>
                        <a:pt x="797140" y="409752"/>
                      </a:lnTo>
                      <a:lnTo>
                        <a:pt x="796899" y="409752"/>
                      </a:lnTo>
                      <a:lnTo>
                        <a:pt x="796899" y="416255"/>
                      </a:lnTo>
                      <a:lnTo>
                        <a:pt x="796874" y="417372"/>
                      </a:lnTo>
                      <a:lnTo>
                        <a:pt x="796188" y="417372"/>
                      </a:lnTo>
                      <a:lnTo>
                        <a:pt x="796442" y="416255"/>
                      </a:lnTo>
                      <a:lnTo>
                        <a:pt x="796899" y="416255"/>
                      </a:lnTo>
                      <a:lnTo>
                        <a:pt x="796899" y="409752"/>
                      </a:lnTo>
                      <a:lnTo>
                        <a:pt x="796874" y="413677"/>
                      </a:lnTo>
                      <a:lnTo>
                        <a:pt x="795248" y="414832"/>
                      </a:lnTo>
                      <a:lnTo>
                        <a:pt x="794753" y="414832"/>
                      </a:lnTo>
                      <a:lnTo>
                        <a:pt x="795096" y="416255"/>
                      </a:lnTo>
                      <a:lnTo>
                        <a:pt x="795769" y="414832"/>
                      </a:lnTo>
                      <a:lnTo>
                        <a:pt x="796378" y="414832"/>
                      </a:lnTo>
                      <a:lnTo>
                        <a:pt x="795718" y="417372"/>
                      </a:lnTo>
                      <a:lnTo>
                        <a:pt x="794753" y="416255"/>
                      </a:lnTo>
                      <a:lnTo>
                        <a:pt x="794029" y="416255"/>
                      </a:lnTo>
                      <a:lnTo>
                        <a:pt x="793927" y="417372"/>
                      </a:lnTo>
                      <a:lnTo>
                        <a:pt x="793216" y="418642"/>
                      </a:lnTo>
                      <a:lnTo>
                        <a:pt x="793216" y="417372"/>
                      </a:lnTo>
                      <a:lnTo>
                        <a:pt x="793927" y="417372"/>
                      </a:lnTo>
                      <a:lnTo>
                        <a:pt x="793927" y="416255"/>
                      </a:lnTo>
                      <a:lnTo>
                        <a:pt x="793216" y="416255"/>
                      </a:lnTo>
                      <a:lnTo>
                        <a:pt x="793216" y="414832"/>
                      </a:lnTo>
                      <a:lnTo>
                        <a:pt x="794283" y="414832"/>
                      </a:lnTo>
                      <a:lnTo>
                        <a:pt x="794029" y="416255"/>
                      </a:lnTo>
                      <a:lnTo>
                        <a:pt x="794753" y="414832"/>
                      </a:lnTo>
                      <a:lnTo>
                        <a:pt x="795426" y="413677"/>
                      </a:lnTo>
                      <a:lnTo>
                        <a:pt x="794321" y="414794"/>
                      </a:lnTo>
                      <a:lnTo>
                        <a:pt x="794105" y="413677"/>
                      </a:lnTo>
                      <a:lnTo>
                        <a:pt x="795426" y="413677"/>
                      </a:lnTo>
                      <a:lnTo>
                        <a:pt x="796239" y="413677"/>
                      </a:lnTo>
                      <a:lnTo>
                        <a:pt x="796874" y="413677"/>
                      </a:lnTo>
                      <a:lnTo>
                        <a:pt x="796874" y="409752"/>
                      </a:lnTo>
                      <a:lnTo>
                        <a:pt x="795604" y="409752"/>
                      </a:lnTo>
                      <a:lnTo>
                        <a:pt x="795324" y="411022"/>
                      </a:lnTo>
                      <a:lnTo>
                        <a:pt x="794435" y="409752"/>
                      </a:lnTo>
                      <a:lnTo>
                        <a:pt x="790016" y="409752"/>
                      </a:lnTo>
                      <a:lnTo>
                        <a:pt x="790016" y="411022"/>
                      </a:lnTo>
                      <a:lnTo>
                        <a:pt x="790016" y="416255"/>
                      </a:lnTo>
                      <a:lnTo>
                        <a:pt x="790016" y="417372"/>
                      </a:lnTo>
                      <a:lnTo>
                        <a:pt x="788936" y="417372"/>
                      </a:lnTo>
                      <a:lnTo>
                        <a:pt x="788390" y="417372"/>
                      </a:lnTo>
                      <a:lnTo>
                        <a:pt x="788746" y="416255"/>
                      </a:lnTo>
                      <a:lnTo>
                        <a:pt x="788352" y="416255"/>
                      </a:lnTo>
                      <a:lnTo>
                        <a:pt x="787501" y="414832"/>
                      </a:lnTo>
                      <a:lnTo>
                        <a:pt x="785761" y="416255"/>
                      </a:lnTo>
                      <a:lnTo>
                        <a:pt x="787488" y="414832"/>
                      </a:lnTo>
                      <a:lnTo>
                        <a:pt x="788911" y="414832"/>
                      </a:lnTo>
                      <a:lnTo>
                        <a:pt x="788746" y="416191"/>
                      </a:lnTo>
                      <a:lnTo>
                        <a:pt x="790016" y="416255"/>
                      </a:lnTo>
                      <a:lnTo>
                        <a:pt x="790016" y="411022"/>
                      </a:lnTo>
                      <a:lnTo>
                        <a:pt x="788555" y="411022"/>
                      </a:lnTo>
                      <a:lnTo>
                        <a:pt x="787666" y="412305"/>
                      </a:lnTo>
                      <a:lnTo>
                        <a:pt x="787387" y="411022"/>
                      </a:lnTo>
                      <a:lnTo>
                        <a:pt x="785698" y="411022"/>
                      </a:lnTo>
                      <a:lnTo>
                        <a:pt x="785698" y="412445"/>
                      </a:lnTo>
                      <a:lnTo>
                        <a:pt x="785698" y="413639"/>
                      </a:lnTo>
                      <a:lnTo>
                        <a:pt x="785698" y="412445"/>
                      </a:lnTo>
                      <a:lnTo>
                        <a:pt x="785698" y="411022"/>
                      </a:lnTo>
                      <a:lnTo>
                        <a:pt x="785088" y="411022"/>
                      </a:lnTo>
                      <a:lnTo>
                        <a:pt x="785482" y="409752"/>
                      </a:lnTo>
                      <a:lnTo>
                        <a:pt x="785355" y="408482"/>
                      </a:lnTo>
                      <a:lnTo>
                        <a:pt x="783501" y="408482"/>
                      </a:lnTo>
                      <a:lnTo>
                        <a:pt x="783463" y="409752"/>
                      </a:lnTo>
                      <a:lnTo>
                        <a:pt x="783755" y="409752"/>
                      </a:lnTo>
                      <a:lnTo>
                        <a:pt x="783361" y="411022"/>
                      </a:lnTo>
                      <a:lnTo>
                        <a:pt x="783145" y="411022"/>
                      </a:lnTo>
                      <a:lnTo>
                        <a:pt x="783145" y="412445"/>
                      </a:lnTo>
                      <a:lnTo>
                        <a:pt x="783145" y="413677"/>
                      </a:lnTo>
                      <a:lnTo>
                        <a:pt x="783018" y="413677"/>
                      </a:lnTo>
                      <a:lnTo>
                        <a:pt x="782675" y="413677"/>
                      </a:lnTo>
                      <a:lnTo>
                        <a:pt x="782675" y="416255"/>
                      </a:lnTo>
                      <a:lnTo>
                        <a:pt x="781100" y="417372"/>
                      </a:lnTo>
                      <a:lnTo>
                        <a:pt x="782231" y="417372"/>
                      </a:lnTo>
                      <a:lnTo>
                        <a:pt x="781900" y="418642"/>
                      </a:lnTo>
                      <a:lnTo>
                        <a:pt x="781354" y="418642"/>
                      </a:lnTo>
                      <a:lnTo>
                        <a:pt x="780465" y="418642"/>
                      </a:lnTo>
                      <a:lnTo>
                        <a:pt x="779983" y="417372"/>
                      </a:lnTo>
                      <a:lnTo>
                        <a:pt x="781100" y="417372"/>
                      </a:lnTo>
                      <a:lnTo>
                        <a:pt x="780656" y="416255"/>
                      </a:lnTo>
                      <a:lnTo>
                        <a:pt x="780021" y="416255"/>
                      </a:lnTo>
                      <a:lnTo>
                        <a:pt x="780999" y="414832"/>
                      </a:lnTo>
                      <a:lnTo>
                        <a:pt x="781418" y="416255"/>
                      </a:lnTo>
                      <a:lnTo>
                        <a:pt x="782675" y="416255"/>
                      </a:lnTo>
                      <a:lnTo>
                        <a:pt x="782675" y="413677"/>
                      </a:lnTo>
                      <a:lnTo>
                        <a:pt x="782256" y="413677"/>
                      </a:lnTo>
                      <a:lnTo>
                        <a:pt x="782320" y="412445"/>
                      </a:lnTo>
                      <a:lnTo>
                        <a:pt x="783145" y="412445"/>
                      </a:lnTo>
                      <a:lnTo>
                        <a:pt x="783145" y="411022"/>
                      </a:lnTo>
                      <a:lnTo>
                        <a:pt x="782320" y="411022"/>
                      </a:lnTo>
                      <a:lnTo>
                        <a:pt x="781354" y="412445"/>
                      </a:lnTo>
                      <a:lnTo>
                        <a:pt x="779068" y="412445"/>
                      </a:lnTo>
                      <a:lnTo>
                        <a:pt x="779068" y="411022"/>
                      </a:lnTo>
                      <a:lnTo>
                        <a:pt x="776986" y="412292"/>
                      </a:lnTo>
                      <a:lnTo>
                        <a:pt x="777240" y="411022"/>
                      </a:lnTo>
                      <a:lnTo>
                        <a:pt x="777481" y="411022"/>
                      </a:lnTo>
                      <a:lnTo>
                        <a:pt x="777163" y="409752"/>
                      </a:lnTo>
                      <a:lnTo>
                        <a:pt x="777494" y="409752"/>
                      </a:lnTo>
                      <a:lnTo>
                        <a:pt x="777024" y="408482"/>
                      </a:lnTo>
                      <a:lnTo>
                        <a:pt x="777303" y="407212"/>
                      </a:lnTo>
                      <a:lnTo>
                        <a:pt x="777659" y="407212"/>
                      </a:lnTo>
                      <a:lnTo>
                        <a:pt x="777087" y="405942"/>
                      </a:lnTo>
                      <a:lnTo>
                        <a:pt x="776732" y="405942"/>
                      </a:lnTo>
                      <a:lnTo>
                        <a:pt x="776401" y="404672"/>
                      </a:lnTo>
                      <a:lnTo>
                        <a:pt x="776503" y="403402"/>
                      </a:lnTo>
                      <a:lnTo>
                        <a:pt x="776998" y="403402"/>
                      </a:lnTo>
                      <a:lnTo>
                        <a:pt x="777430" y="402132"/>
                      </a:lnTo>
                      <a:lnTo>
                        <a:pt x="776325" y="400862"/>
                      </a:lnTo>
                      <a:lnTo>
                        <a:pt x="775563" y="400862"/>
                      </a:lnTo>
                      <a:lnTo>
                        <a:pt x="776503" y="399592"/>
                      </a:lnTo>
                      <a:lnTo>
                        <a:pt x="776325" y="398322"/>
                      </a:lnTo>
                      <a:lnTo>
                        <a:pt x="773798" y="398322"/>
                      </a:lnTo>
                      <a:lnTo>
                        <a:pt x="773023" y="399592"/>
                      </a:lnTo>
                      <a:lnTo>
                        <a:pt x="773099" y="398322"/>
                      </a:lnTo>
                      <a:lnTo>
                        <a:pt x="773887" y="397052"/>
                      </a:lnTo>
                      <a:lnTo>
                        <a:pt x="773074" y="397052"/>
                      </a:lnTo>
                      <a:lnTo>
                        <a:pt x="773582" y="395782"/>
                      </a:lnTo>
                      <a:lnTo>
                        <a:pt x="774357" y="395782"/>
                      </a:lnTo>
                      <a:lnTo>
                        <a:pt x="774217" y="394512"/>
                      </a:lnTo>
                      <a:lnTo>
                        <a:pt x="774141" y="393242"/>
                      </a:lnTo>
                      <a:lnTo>
                        <a:pt x="773658" y="394512"/>
                      </a:lnTo>
                      <a:lnTo>
                        <a:pt x="772833" y="393242"/>
                      </a:lnTo>
                      <a:lnTo>
                        <a:pt x="772515" y="393242"/>
                      </a:lnTo>
                      <a:lnTo>
                        <a:pt x="772439" y="391972"/>
                      </a:lnTo>
                      <a:lnTo>
                        <a:pt x="775677" y="389432"/>
                      </a:lnTo>
                      <a:lnTo>
                        <a:pt x="775677" y="388162"/>
                      </a:lnTo>
                      <a:lnTo>
                        <a:pt x="777176" y="386892"/>
                      </a:lnTo>
                      <a:lnTo>
                        <a:pt x="777176" y="385622"/>
                      </a:lnTo>
                      <a:lnTo>
                        <a:pt x="777748" y="385622"/>
                      </a:lnTo>
                      <a:lnTo>
                        <a:pt x="777303" y="384352"/>
                      </a:lnTo>
                      <a:lnTo>
                        <a:pt x="777557" y="384352"/>
                      </a:lnTo>
                      <a:lnTo>
                        <a:pt x="771550" y="380542"/>
                      </a:lnTo>
                      <a:lnTo>
                        <a:pt x="771550" y="369112"/>
                      </a:lnTo>
                      <a:lnTo>
                        <a:pt x="772045" y="369112"/>
                      </a:lnTo>
                      <a:lnTo>
                        <a:pt x="772045" y="367842"/>
                      </a:lnTo>
                      <a:lnTo>
                        <a:pt x="771550" y="366572"/>
                      </a:lnTo>
                      <a:lnTo>
                        <a:pt x="771550" y="364032"/>
                      </a:lnTo>
                      <a:lnTo>
                        <a:pt x="772045" y="364032"/>
                      </a:lnTo>
                      <a:lnTo>
                        <a:pt x="772045" y="362762"/>
                      </a:lnTo>
                      <a:lnTo>
                        <a:pt x="772261" y="362762"/>
                      </a:lnTo>
                      <a:lnTo>
                        <a:pt x="772261" y="361492"/>
                      </a:lnTo>
                      <a:lnTo>
                        <a:pt x="772591" y="361492"/>
                      </a:lnTo>
                      <a:lnTo>
                        <a:pt x="771550" y="360222"/>
                      </a:lnTo>
                      <a:lnTo>
                        <a:pt x="771918" y="360222"/>
                      </a:lnTo>
                      <a:lnTo>
                        <a:pt x="772248" y="358952"/>
                      </a:lnTo>
                      <a:lnTo>
                        <a:pt x="715035" y="358952"/>
                      </a:lnTo>
                      <a:lnTo>
                        <a:pt x="715530" y="360222"/>
                      </a:lnTo>
                      <a:lnTo>
                        <a:pt x="715899" y="360222"/>
                      </a:lnTo>
                      <a:lnTo>
                        <a:pt x="714857" y="361492"/>
                      </a:lnTo>
                      <a:lnTo>
                        <a:pt x="715187" y="361492"/>
                      </a:lnTo>
                      <a:lnTo>
                        <a:pt x="715187" y="362762"/>
                      </a:lnTo>
                      <a:lnTo>
                        <a:pt x="715403" y="362762"/>
                      </a:lnTo>
                      <a:lnTo>
                        <a:pt x="715403" y="364032"/>
                      </a:lnTo>
                      <a:lnTo>
                        <a:pt x="715899" y="364032"/>
                      </a:lnTo>
                      <a:lnTo>
                        <a:pt x="715899" y="366572"/>
                      </a:lnTo>
                      <a:lnTo>
                        <a:pt x="715403" y="367842"/>
                      </a:lnTo>
                      <a:lnTo>
                        <a:pt x="715403" y="369112"/>
                      </a:lnTo>
                      <a:lnTo>
                        <a:pt x="715899" y="369112"/>
                      </a:lnTo>
                      <a:lnTo>
                        <a:pt x="715899" y="380542"/>
                      </a:lnTo>
                      <a:lnTo>
                        <a:pt x="709879" y="384352"/>
                      </a:lnTo>
                      <a:lnTo>
                        <a:pt x="710387" y="384352"/>
                      </a:lnTo>
                      <a:lnTo>
                        <a:pt x="709993" y="385622"/>
                      </a:lnTo>
                      <a:lnTo>
                        <a:pt x="710565" y="385622"/>
                      </a:lnTo>
                      <a:lnTo>
                        <a:pt x="710565" y="386892"/>
                      </a:lnTo>
                      <a:lnTo>
                        <a:pt x="712063" y="388162"/>
                      </a:lnTo>
                      <a:lnTo>
                        <a:pt x="712063" y="389432"/>
                      </a:lnTo>
                      <a:lnTo>
                        <a:pt x="715556" y="391972"/>
                      </a:lnTo>
                      <a:lnTo>
                        <a:pt x="715556" y="395782"/>
                      </a:lnTo>
                      <a:lnTo>
                        <a:pt x="714883" y="397052"/>
                      </a:lnTo>
                      <a:lnTo>
                        <a:pt x="715454" y="397052"/>
                      </a:lnTo>
                      <a:lnTo>
                        <a:pt x="715454" y="398322"/>
                      </a:lnTo>
                      <a:lnTo>
                        <a:pt x="713917" y="398322"/>
                      </a:lnTo>
                      <a:lnTo>
                        <a:pt x="713346" y="399592"/>
                      </a:lnTo>
                      <a:lnTo>
                        <a:pt x="713917" y="400862"/>
                      </a:lnTo>
                      <a:lnTo>
                        <a:pt x="715010" y="402132"/>
                      </a:lnTo>
                      <a:lnTo>
                        <a:pt x="715010" y="427532"/>
                      </a:lnTo>
                      <a:lnTo>
                        <a:pt x="714489" y="427532"/>
                      </a:lnTo>
                      <a:lnTo>
                        <a:pt x="713409" y="430072"/>
                      </a:lnTo>
                      <a:lnTo>
                        <a:pt x="714375" y="431342"/>
                      </a:lnTo>
                      <a:lnTo>
                        <a:pt x="714375" y="433882"/>
                      </a:lnTo>
                      <a:lnTo>
                        <a:pt x="710107" y="435152"/>
                      </a:lnTo>
                      <a:lnTo>
                        <a:pt x="709536" y="436422"/>
                      </a:lnTo>
                      <a:lnTo>
                        <a:pt x="710107" y="437692"/>
                      </a:lnTo>
                      <a:lnTo>
                        <a:pt x="710971" y="438962"/>
                      </a:lnTo>
                      <a:lnTo>
                        <a:pt x="710971" y="441502"/>
                      </a:lnTo>
                      <a:lnTo>
                        <a:pt x="714298" y="444042"/>
                      </a:lnTo>
                      <a:lnTo>
                        <a:pt x="714298" y="447852"/>
                      </a:lnTo>
                      <a:lnTo>
                        <a:pt x="713498" y="447852"/>
                      </a:lnTo>
                      <a:lnTo>
                        <a:pt x="712914" y="449122"/>
                      </a:lnTo>
                      <a:lnTo>
                        <a:pt x="713498" y="449122"/>
                      </a:lnTo>
                      <a:lnTo>
                        <a:pt x="713498" y="450392"/>
                      </a:lnTo>
                      <a:lnTo>
                        <a:pt x="714298" y="450392"/>
                      </a:lnTo>
                      <a:lnTo>
                        <a:pt x="714298" y="455472"/>
                      </a:lnTo>
                      <a:lnTo>
                        <a:pt x="713790" y="455472"/>
                      </a:lnTo>
                      <a:lnTo>
                        <a:pt x="713092" y="454202"/>
                      </a:lnTo>
                      <a:lnTo>
                        <a:pt x="712800" y="454202"/>
                      </a:lnTo>
                      <a:lnTo>
                        <a:pt x="712685" y="455472"/>
                      </a:lnTo>
                      <a:lnTo>
                        <a:pt x="711352" y="455472"/>
                      </a:lnTo>
                      <a:lnTo>
                        <a:pt x="711517" y="456742"/>
                      </a:lnTo>
                      <a:lnTo>
                        <a:pt x="711377" y="456742"/>
                      </a:lnTo>
                      <a:lnTo>
                        <a:pt x="711022" y="458012"/>
                      </a:lnTo>
                      <a:lnTo>
                        <a:pt x="710590" y="458012"/>
                      </a:lnTo>
                      <a:lnTo>
                        <a:pt x="711365" y="459282"/>
                      </a:lnTo>
                      <a:lnTo>
                        <a:pt x="712190" y="459282"/>
                      </a:lnTo>
                      <a:lnTo>
                        <a:pt x="712177" y="460552"/>
                      </a:lnTo>
                      <a:lnTo>
                        <a:pt x="711606" y="460552"/>
                      </a:lnTo>
                      <a:lnTo>
                        <a:pt x="711631" y="461822"/>
                      </a:lnTo>
                      <a:lnTo>
                        <a:pt x="711936" y="463092"/>
                      </a:lnTo>
                      <a:lnTo>
                        <a:pt x="711758" y="463092"/>
                      </a:lnTo>
                      <a:lnTo>
                        <a:pt x="711733" y="465632"/>
                      </a:lnTo>
                      <a:lnTo>
                        <a:pt x="711974" y="465632"/>
                      </a:lnTo>
                      <a:lnTo>
                        <a:pt x="711822" y="466902"/>
                      </a:lnTo>
                      <a:lnTo>
                        <a:pt x="710831" y="466902"/>
                      </a:lnTo>
                      <a:lnTo>
                        <a:pt x="712076" y="468172"/>
                      </a:lnTo>
                      <a:lnTo>
                        <a:pt x="712076" y="468020"/>
                      </a:lnTo>
                      <a:lnTo>
                        <a:pt x="712457" y="466902"/>
                      </a:lnTo>
                      <a:lnTo>
                        <a:pt x="712127" y="468020"/>
                      </a:lnTo>
                      <a:lnTo>
                        <a:pt x="712101" y="469442"/>
                      </a:lnTo>
                      <a:lnTo>
                        <a:pt x="710806" y="469442"/>
                      </a:lnTo>
                      <a:lnTo>
                        <a:pt x="710806" y="470712"/>
                      </a:lnTo>
                      <a:lnTo>
                        <a:pt x="711644" y="470712"/>
                      </a:lnTo>
                      <a:lnTo>
                        <a:pt x="711631" y="473252"/>
                      </a:lnTo>
                      <a:lnTo>
                        <a:pt x="710361" y="473252"/>
                      </a:lnTo>
                      <a:lnTo>
                        <a:pt x="710361" y="474522"/>
                      </a:lnTo>
                      <a:lnTo>
                        <a:pt x="711631" y="474522"/>
                      </a:lnTo>
                      <a:lnTo>
                        <a:pt x="711631" y="475792"/>
                      </a:lnTo>
                      <a:lnTo>
                        <a:pt x="708113" y="475792"/>
                      </a:lnTo>
                      <a:lnTo>
                        <a:pt x="708113" y="477062"/>
                      </a:lnTo>
                      <a:lnTo>
                        <a:pt x="708736" y="477062"/>
                      </a:lnTo>
                      <a:lnTo>
                        <a:pt x="708736" y="479602"/>
                      </a:lnTo>
                      <a:lnTo>
                        <a:pt x="702945" y="479602"/>
                      </a:lnTo>
                      <a:lnTo>
                        <a:pt x="702945" y="478332"/>
                      </a:lnTo>
                      <a:lnTo>
                        <a:pt x="700024" y="478332"/>
                      </a:lnTo>
                      <a:lnTo>
                        <a:pt x="700024" y="479602"/>
                      </a:lnTo>
                      <a:lnTo>
                        <a:pt x="692010" y="479602"/>
                      </a:lnTo>
                      <a:lnTo>
                        <a:pt x="692010" y="478332"/>
                      </a:lnTo>
                      <a:lnTo>
                        <a:pt x="689102" y="478332"/>
                      </a:lnTo>
                      <a:lnTo>
                        <a:pt x="689102" y="479602"/>
                      </a:lnTo>
                      <a:lnTo>
                        <a:pt x="684377" y="479602"/>
                      </a:lnTo>
                      <a:lnTo>
                        <a:pt x="684377" y="477062"/>
                      </a:lnTo>
                      <a:lnTo>
                        <a:pt x="679805" y="477062"/>
                      </a:lnTo>
                      <a:lnTo>
                        <a:pt x="679805" y="466902"/>
                      </a:lnTo>
                      <a:lnTo>
                        <a:pt x="680542" y="465632"/>
                      </a:lnTo>
                      <a:lnTo>
                        <a:pt x="680034" y="465632"/>
                      </a:lnTo>
                      <a:lnTo>
                        <a:pt x="680034" y="463092"/>
                      </a:lnTo>
                      <a:lnTo>
                        <a:pt x="680415" y="463092"/>
                      </a:lnTo>
                      <a:lnTo>
                        <a:pt x="680415" y="461822"/>
                      </a:lnTo>
                      <a:lnTo>
                        <a:pt x="679919" y="461822"/>
                      </a:lnTo>
                      <a:lnTo>
                        <a:pt x="680974" y="460552"/>
                      </a:lnTo>
                      <a:lnTo>
                        <a:pt x="680974" y="459282"/>
                      </a:lnTo>
                      <a:lnTo>
                        <a:pt x="679805" y="459282"/>
                      </a:lnTo>
                      <a:lnTo>
                        <a:pt x="679805" y="450392"/>
                      </a:lnTo>
                      <a:lnTo>
                        <a:pt x="683907" y="446582"/>
                      </a:lnTo>
                      <a:lnTo>
                        <a:pt x="684352" y="446582"/>
                      </a:lnTo>
                      <a:lnTo>
                        <a:pt x="684352" y="445312"/>
                      </a:lnTo>
                      <a:lnTo>
                        <a:pt x="679805" y="445312"/>
                      </a:lnTo>
                      <a:lnTo>
                        <a:pt x="679805" y="444042"/>
                      </a:lnTo>
                      <a:lnTo>
                        <a:pt x="679411" y="444042"/>
                      </a:lnTo>
                      <a:lnTo>
                        <a:pt x="679411" y="442772"/>
                      </a:lnTo>
                      <a:lnTo>
                        <a:pt x="678853" y="442772"/>
                      </a:lnTo>
                      <a:lnTo>
                        <a:pt x="678853" y="440232"/>
                      </a:lnTo>
                      <a:lnTo>
                        <a:pt x="679754" y="438962"/>
                      </a:lnTo>
                      <a:lnTo>
                        <a:pt x="679754" y="437692"/>
                      </a:lnTo>
                      <a:lnTo>
                        <a:pt x="680262" y="437692"/>
                      </a:lnTo>
                      <a:lnTo>
                        <a:pt x="680262" y="436422"/>
                      </a:lnTo>
                      <a:lnTo>
                        <a:pt x="678853" y="436422"/>
                      </a:lnTo>
                      <a:lnTo>
                        <a:pt x="678751" y="431342"/>
                      </a:lnTo>
                      <a:lnTo>
                        <a:pt x="672630" y="431342"/>
                      </a:lnTo>
                      <a:lnTo>
                        <a:pt x="671995" y="432612"/>
                      </a:lnTo>
                      <a:lnTo>
                        <a:pt x="671995" y="436422"/>
                      </a:lnTo>
                      <a:lnTo>
                        <a:pt x="618578" y="436422"/>
                      </a:lnTo>
                      <a:lnTo>
                        <a:pt x="618578" y="430072"/>
                      </a:lnTo>
                      <a:lnTo>
                        <a:pt x="617296" y="430072"/>
                      </a:lnTo>
                      <a:lnTo>
                        <a:pt x="617296" y="428802"/>
                      </a:lnTo>
                      <a:lnTo>
                        <a:pt x="615416" y="428802"/>
                      </a:lnTo>
                      <a:lnTo>
                        <a:pt x="615924" y="426262"/>
                      </a:lnTo>
                      <a:lnTo>
                        <a:pt x="615111" y="426262"/>
                      </a:lnTo>
                      <a:lnTo>
                        <a:pt x="614324" y="423722"/>
                      </a:lnTo>
                      <a:lnTo>
                        <a:pt x="613575" y="422452"/>
                      </a:lnTo>
                      <a:lnTo>
                        <a:pt x="615073" y="421182"/>
                      </a:lnTo>
                      <a:lnTo>
                        <a:pt x="615073" y="419912"/>
                      </a:lnTo>
                      <a:lnTo>
                        <a:pt x="613918" y="418642"/>
                      </a:lnTo>
                      <a:lnTo>
                        <a:pt x="614946" y="416255"/>
                      </a:lnTo>
                      <a:lnTo>
                        <a:pt x="616623" y="416255"/>
                      </a:lnTo>
                      <a:lnTo>
                        <a:pt x="615886" y="413677"/>
                      </a:lnTo>
                      <a:lnTo>
                        <a:pt x="615543" y="412445"/>
                      </a:lnTo>
                      <a:lnTo>
                        <a:pt x="615188" y="412445"/>
                      </a:lnTo>
                      <a:lnTo>
                        <a:pt x="613029" y="413562"/>
                      </a:lnTo>
                      <a:lnTo>
                        <a:pt x="613206" y="412445"/>
                      </a:lnTo>
                      <a:lnTo>
                        <a:pt x="614057" y="411022"/>
                      </a:lnTo>
                      <a:lnTo>
                        <a:pt x="614870" y="409752"/>
                      </a:lnTo>
                      <a:lnTo>
                        <a:pt x="614934" y="407212"/>
                      </a:lnTo>
                      <a:lnTo>
                        <a:pt x="613308" y="405942"/>
                      </a:lnTo>
                      <a:lnTo>
                        <a:pt x="613778" y="404672"/>
                      </a:lnTo>
                      <a:lnTo>
                        <a:pt x="612825" y="400862"/>
                      </a:lnTo>
                      <a:lnTo>
                        <a:pt x="610298" y="399592"/>
                      </a:lnTo>
                      <a:lnTo>
                        <a:pt x="608799" y="399592"/>
                      </a:lnTo>
                      <a:lnTo>
                        <a:pt x="609688" y="398322"/>
                      </a:lnTo>
                      <a:lnTo>
                        <a:pt x="609688" y="397052"/>
                      </a:lnTo>
                      <a:lnTo>
                        <a:pt x="611187" y="395782"/>
                      </a:lnTo>
                      <a:lnTo>
                        <a:pt x="610374" y="393242"/>
                      </a:lnTo>
                      <a:lnTo>
                        <a:pt x="609955" y="391972"/>
                      </a:lnTo>
                      <a:lnTo>
                        <a:pt x="608660" y="393242"/>
                      </a:lnTo>
                      <a:lnTo>
                        <a:pt x="607021" y="391972"/>
                      </a:lnTo>
                      <a:lnTo>
                        <a:pt x="607847" y="391972"/>
                      </a:lnTo>
                      <a:lnTo>
                        <a:pt x="606945" y="390702"/>
                      </a:lnTo>
                      <a:lnTo>
                        <a:pt x="605891" y="390702"/>
                      </a:lnTo>
                      <a:lnTo>
                        <a:pt x="605002" y="391972"/>
                      </a:lnTo>
                      <a:lnTo>
                        <a:pt x="605815" y="391972"/>
                      </a:lnTo>
                      <a:lnTo>
                        <a:pt x="604634" y="393242"/>
                      </a:lnTo>
                      <a:lnTo>
                        <a:pt x="604532" y="375462"/>
                      </a:lnTo>
                      <a:lnTo>
                        <a:pt x="603783" y="375462"/>
                      </a:lnTo>
                      <a:lnTo>
                        <a:pt x="603783" y="374192"/>
                      </a:lnTo>
                      <a:lnTo>
                        <a:pt x="603783" y="371652"/>
                      </a:lnTo>
                      <a:lnTo>
                        <a:pt x="603161" y="371652"/>
                      </a:lnTo>
                      <a:lnTo>
                        <a:pt x="603072" y="370382"/>
                      </a:lnTo>
                      <a:lnTo>
                        <a:pt x="597573" y="370382"/>
                      </a:lnTo>
                      <a:lnTo>
                        <a:pt x="597573" y="371652"/>
                      </a:lnTo>
                      <a:lnTo>
                        <a:pt x="596938" y="371652"/>
                      </a:lnTo>
                      <a:lnTo>
                        <a:pt x="596938" y="374192"/>
                      </a:lnTo>
                      <a:lnTo>
                        <a:pt x="588302" y="371652"/>
                      </a:lnTo>
                      <a:lnTo>
                        <a:pt x="588200" y="369112"/>
                      </a:lnTo>
                      <a:lnTo>
                        <a:pt x="587463" y="369112"/>
                      </a:lnTo>
                      <a:lnTo>
                        <a:pt x="587362" y="365302"/>
                      </a:lnTo>
                      <a:lnTo>
                        <a:pt x="586828" y="365302"/>
                      </a:lnTo>
                      <a:lnTo>
                        <a:pt x="586740" y="364032"/>
                      </a:lnTo>
                      <a:lnTo>
                        <a:pt x="585660" y="364032"/>
                      </a:lnTo>
                      <a:lnTo>
                        <a:pt x="585660" y="362762"/>
                      </a:lnTo>
                      <a:lnTo>
                        <a:pt x="585825" y="362762"/>
                      </a:lnTo>
                      <a:lnTo>
                        <a:pt x="585825" y="361492"/>
                      </a:lnTo>
                      <a:lnTo>
                        <a:pt x="585622" y="361492"/>
                      </a:lnTo>
                      <a:lnTo>
                        <a:pt x="585520" y="360222"/>
                      </a:lnTo>
                      <a:lnTo>
                        <a:pt x="585165" y="360222"/>
                      </a:lnTo>
                      <a:lnTo>
                        <a:pt x="585165" y="353872"/>
                      </a:lnTo>
                      <a:lnTo>
                        <a:pt x="584860" y="353872"/>
                      </a:lnTo>
                      <a:lnTo>
                        <a:pt x="584860" y="352602"/>
                      </a:lnTo>
                      <a:lnTo>
                        <a:pt x="585698" y="352602"/>
                      </a:lnTo>
                      <a:lnTo>
                        <a:pt x="585698" y="351332"/>
                      </a:lnTo>
                      <a:lnTo>
                        <a:pt x="584377" y="351332"/>
                      </a:lnTo>
                      <a:lnTo>
                        <a:pt x="584276" y="348792"/>
                      </a:lnTo>
                      <a:lnTo>
                        <a:pt x="582028" y="347522"/>
                      </a:lnTo>
                      <a:lnTo>
                        <a:pt x="581075" y="348792"/>
                      </a:lnTo>
                      <a:lnTo>
                        <a:pt x="580136" y="347522"/>
                      </a:lnTo>
                      <a:lnTo>
                        <a:pt x="578764" y="348792"/>
                      </a:lnTo>
                      <a:lnTo>
                        <a:pt x="578764" y="318312"/>
                      </a:lnTo>
                      <a:lnTo>
                        <a:pt x="579920" y="317042"/>
                      </a:lnTo>
                      <a:lnTo>
                        <a:pt x="579920" y="315772"/>
                      </a:lnTo>
                      <a:lnTo>
                        <a:pt x="580491" y="315772"/>
                      </a:lnTo>
                      <a:lnTo>
                        <a:pt x="580491" y="314502"/>
                      </a:lnTo>
                      <a:lnTo>
                        <a:pt x="578739" y="314502"/>
                      </a:lnTo>
                      <a:lnTo>
                        <a:pt x="578739" y="310692"/>
                      </a:lnTo>
                      <a:lnTo>
                        <a:pt x="580199" y="308152"/>
                      </a:lnTo>
                      <a:lnTo>
                        <a:pt x="580199" y="304342"/>
                      </a:lnTo>
                      <a:lnTo>
                        <a:pt x="581329" y="303072"/>
                      </a:lnTo>
                      <a:lnTo>
                        <a:pt x="581736" y="303072"/>
                      </a:lnTo>
                      <a:lnTo>
                        <a:pt x="581736" y="301802"/>
                      </a:lnTo>
                      <a:lnTo>
                        <a:pt x="580898" y="301802"/>
                      </a:lnTo>
                      <a:lnTo>
                        <a:pt x="580898" y="300532"/>
                      </a:lnTo>
                      <a:lnTo>
                        <a:pt x="582079" y="300532"/>
                      </a:lnTo>
                      <a:lnTo>
                        <a:pt x="582079" y="299262"/>
                      </a:lnTo>
                      <a:lnTo>
                        <a:pt x="580872" y="299262"/>
                      </a:lnTo>
                      <a:lnTo>
                        <a:pt x="580872" y="285292"/>
                      </a:lnTo>
                      <a:lnTo>
                        <a:pt x="580009" y="285292"/>
                      </a:lnTo>
                      <a:lnTo>
                        <a:pt x="580009" y="282752"/>
                      </a:lnTo>
                      <a:lnTo>
                        <a:pt x="580453" y="282752"/>
                      </a:lnTo>
                      <a:lnTo>
                        <a:pt x="580453" y="277672"/>
                      </a:lnTo>
                      <a:lnTo>
                        <a:pt x="579069" y="277672"/>
                      </a:lnTo>
                      <a:lnTo>
                        <a:pt x="579221" y="272592"/>
                      </a:lnTo>
                      <a:lnTo>
                        <a:pt x="578802" y="271322"/>
                      </a:lnTo>
                      <a:lnTo>
                        <a:pt x="579158" y="271322"/>
                      </a:lnTo>
                      <a:lnTo>
                        <a:pt x="579221" y="267512"/>
                      </a:lnTo>
                      <a:lnTo>
                        <a:pt x="578548" y="267512"/>
                      </a:lnTo>
                      <a:lnTo>
                        <a:pt x="580326" y="266242"/>
                      </a:lnTo>
                      <a:lnTo>
                        <a:pt x="579780" y="263702"/>
                      </a:lnTo>
                      <a:lnTo>
                        <a:pt x="578485" y="263702"/>
                      </a:lnTo>
                      <a:lnTo>
                        <a:pt x="578548" y="261162"/>
                      </a:lnTo>
                      <a:lnTo>
                        <a:pt x="580326" y="261162"/>
                      </a:lnTo>
                      <a:lnTo>
                        <a:pt x="578688" y="258622"/>
                      </a:lnTo>
                      <a:lnTo>
                        <a:pt x="574217" y="258622"/>
                      </a:lnTo>
                      <a:lnTo>
                        <a:pt x="572579" y="261162"/>
                      </a:lnTo>
                      <a:lnTo>
                        <a:pt x="574357" y="261162"/>
                      </a:lnTo>
                      <a:lnTo>
                        <a:pt x="574421" y="263702"/>
                      </a:lnTo>
                      <a:lnTo>
                        <a:pt x="573125" y="263702"/>
                      </a:lnTo>
                      <a:lnTo>
                        <a:pt x="572846" y="264972"/>
                      </a:lnTo>
                      <a:lnTo>
                        <a:pt x="572871" y="266242"/>
                      </a:lnTo>
                      <a:lnTo>
                        <a:pt x="572719" y="266242"/>
                      </a:lnTo>
                      <a:lnTo>
                        <a:pt x="572147" y="267512"/>
                      </a:lnTo>
                      <a:lnTo>
                        <a:pt x="571296" y="267512"/>
                      </a:lnTo>
                      <a:lnTo>
                        <a:pt x="571296" y="266242"/>
                      </a:lnTo>
                      <a:lnTo>
                        <a:pt x="571525" y="266242"/>
                      </a:lnTo>
                      <a:lnTo>
                        <a:pt x="571855" y="264972"/>
                      </a:lnTo>
                      <a:lnTo>
                        <a:pt x="571969" y="261162"/>
                      </a:lnTo>
                      <a:lnTo>
                        <a:pt x="572757" y="259892"/>
                      </a:lnTo>
                      <a:lnTo>
                        <a:pt x="571677" y="259892"/>
                      </a:lnTo>
                      <a:lnTo>
                        <a:pt x="571563" y="257352"/>
                      </a:lnTo>
                      <a:lnTo>
                        <a:pt x="571195" y="256082"/>
                      </a:lnTo>
                      <a:lnTo>
                        <a:pt x="572363" y="254812"/>
                      </a:lnTo>
                      <a:lnTo>
                        <a:pt x="571550" y="253542"/>
                      </a:lnTo>
                      <a:lnTo>
                        <a:pt x="570839" y="253542"/>
                      </a:lnTo>
                      <a:lnTo>
                        <a:pt x="571690" y="249732"/>
                      </a:lnTo>
                      <a:lnTo>
                        <a:pt x="572185" y="249732"/>
                      </a:lnTo>
                      <a:lnTo>
                        <a:pt x="570344" y="248462"/>
                      </a:lnTo>
                      <a:lnTo>
                        <a:pt x="569772" y="248462"/>
                      </a:lnTo>
                      <a:lnTo>
                        <a:pt x="569772" y="247192"/>
                      </a:lnTo>
                      <a:lnTo>
                        <a:pt x="569772" y="244652"/>
                      </a:lnTo>
                      <a:lnTo>
                        <a:pt x="570839" y="244652"/>
                      </a:lnTo>
                      <a:lnTo>
                        <a:pt x="570484" y="243382"/>
                      </a:lnTo>
                      <a:lnTo>
                        <a:pt x="571474" y="242112"/>
                      </a:lnTo>
                      <a:lnTo>
                        <a:pt x="570268" y="242112"/>
                      </a:lnTo>
                      <a:lnTo>
                        <a:pt x="570915" y="240842"/>
                      </a:lnTo>
                      <a:lnTo>
                        <a:pt x="569633" y="239572"/>
                      </a:lnTo>
                      <a:lnTo>
                        <a:pt x="569849" y="239572"/>
                      </a:lnTo>
                      <a:lnTo>
                        <a:pt x="569429" y="238302"/>
                      </a:lnTo>
                      <a:lnTo>
                        <a:pt x="569493" y="237032"/>
                      </a:lnTo>
                      <a:lnTo>
                        <a:pt x="570484" y="235762"/>
                      </a:lnTo>
                      <a:lnTo>
                        <a:pt x="569214" y="234492"/>
                      </a:lnTo>
                      <a:lnTo>
                        <a:pt x="570344" y="234492"/>
                      </a:lnTo>
                      <a:lnTo>
                        <a:pt x="570344" y="233222"/>
                      </a:lnTo>
                      <a:lnTo>
                        <a:pt x="571627" y="231952"/>
                      </a:lnTo>
                      <a:lnTo>
                        <a:pt x="570623" y="229412"/>
                      </a:lnTo>
                      <a:lnTo>
                        <a:pt x="569569" y="228142"/>
                      </a:lnTo>
                      <a:lnTo>
                        <a:pt x="569429" y="226872"/>
                      </a:lnTo>
                      <a:lnTo>
                        <a:pt x="568718" y="226872"/>
                      </a:lnTo>
                      <a:lnTo>
                        <a:pt x="568921" y="225602"/>
                      </a:lnTo>
                      <a:lnTo>
                        <a:pt x="568223" y="224332"/>
                      </a:lnTo>
                      <a:lnTo>
                        <a:pt x="567880" y="224332"/>
                      </a:lnTo>
                      <a:lnTo>
                        <a:pt x="567169" y="225602"/>
                      </a:lnTo>
                      <a:lnTo>
                        <a:pt x="567385" y="226872"/>
                      </a:lnTo>
                      <a:lnTo>
                        <a:pt x="566674" y="226872"/>
                      </a:lnTo>
                      <a:lnTo>
                        <a:pt x="566534" y="228142"/>
                      </a:lnTo>
                      <a:lnTo>
                        <a:pt x="565467" y="229412"/>
                      </a:lnTo>
                      <a:lnTo>
                        <a:pt x="564476" y="231952"/>
                      </a:lnTo>
                      <a:lnTo>
                        <a:pt x="565759" y="233222"/>
                      </a:lnTo>
                      <a:lnTo>
                        <a:pt x="565759" y="234492"/>
                      </a:lnTo>
                      <a:lnTo>
                        <a:pt x="566889" y="234492"/>
                      </a:lnTo>
                      <a:lnTo>
                        <a:pt x="565619" y="235762"/>
                      </a:lnTo>
                      <a:lnTo>
                        <a:pt x="566610" y="237032"/>
                      </a:lnTo>
                      <a:lnTo>
                        <a:pt x="566674" y="238302"/>
                      </a:lnTo>
                      <a:lnTo>
                        <a:pt x="566254" y="239572"/>
                      </a:lnTo>
                      <a:lnTo>
                        <a:pt x="566470" y="239572"/>
                      </a:lnTo>
                      <a:lnTo>
                        <a:pt x="566470" y="245922"/>
                      </a:lnTo>
                      <a:lnTo>
                        <a:pt x="566318" y="247192"/>
                      </a:lnTo>
                      <a:lnTo>
                        <a:pt x="566000" y="247192"/>
                      </a:lnTo>
                      <a:lnTo>
                        <a:pt x="565175" y="245922"/>
                      </a:lnTo>
                      <a:lnTo>
                        <a:pt x="565454" y="244652"/>
                      </a:lnTo>
                      <a:lnTo>
                        <a:pt x="566318" y="244652"/>
                      </a:lnTo>
                      <a:lnTo>
                        <a:pt x="566470" y="245922"/>
                      </a:lnTo>
                      <a:lnTo>
                        <a:pt x="566470" y="239572"/>
                      </a:lnTo>
                      <a:lnTo>
                        <a:pt x="565188" y="240842"/>
                      </a:lnTo>
                      <a:lnTo>
                        <a:pt x="565823" y="242112"/>
                      </a:lnTo>
                      <a:lnTo>
                        <a:pt x="565619" y="242112"/>
                      </a:lnTo>
                      <a:lnTo>
                        <a:pt x="565619" y="243382"/>
                      </a:lnTo>
                      <a:lnTo>
                        <a:pt x="565264" y="244652"/>
                      </a:lnTo>
                      <a:lnTo>
                        <a:pt x="565099" y="244652"/>
                      </a:lnTo>
                      <a:lnTo>
                        <a:pt x="564794" y="243382"/>
                      </a:lnTo>
                      <a:lnTo>
                        <a:pt x="564756" y="242303"/>
                      </a:lnTo>
                      <a:lnTo>
                        <a:pt x="565619" y="243382"/>
                      </a:lnTo>
                      <a:lnTo>
                        <a:pt x="565619" y="242112"/>
                      </a:lnTo>
                      <a:lnTo>
                        <a:pt x="564756" y="242112"/>
                      </a:lnTo>
                      <a:lnTo>
                        <a:pt x="564667" y="239572"/>
                      </a:lnTo>
                      <a:lnTo>
                        <a:pt x="564972" y="238302"/>
                      </a:lnTo>
                      <a:lnTo>
                        <a:pt x="564553" y="238302"/>
                      </a:lnTo>
                      <a:lnTo>
                        <a:pt x="564921" y="237032"/>
                      </a:lnTo>
                      <a:lnTo>
                        <a:pt x="564400" y="237032"/>
                      </a:lnTo>
                      <a:lnTo>
                        <a:pt x="564070" y="235762"/>
                      </a:lnTo>
                      <a:lnTo>
                        <a:pt x="563460" y="234492"/>
                      </a:lnTo>
                      <a:lnTo>
                        <a:pt x="563156" y="234492"/>
                      </a:lnTo>
                      <a:lnTo>
                        <a:pt x="562432" y="233222"/>
                      </a:lnTo>
                      <a:lnTo>
                        <a:pt x="563067" y="231952"/>
                      </a:lnTo>
                      <a:lnTo>
                        <a:pt x="561797" y="230682"/>
                      </a:lnTo>
                      <a:lnTo>
                        <a:pt x="561581" y="230682"/>
                      </a:lnTo>
                      <a:lnTo>
                        <a:pt x="561657" y="228142"/>
                      </a:lnTo>
                      <a:lnTo>
                        <a:pt x="562648" y="226872"/>
                      </a:lnTo>
                      <a:lnTo>
                        <a:pt x="561365" y="226872"/>
                      </a:lnTo>
                      <a:lnTo>
                        <a:pt x="562508" y="225602"/>
                      </a:lnTo>
                      <a:lnTo>
                        <a:pt x="562508" y="224332"/>
                      </a:lnTo>
                      <a:lnTo>
                        <a:pt x="563778" y="223062"/>
                      </a:lnTo>
                      <a:lnTo>
                        <a:pt x="562787" y="220522"/>
                      </a:lnTo>
                      <a:lnTo>
                        <a:pt x="561721" y="220522"/>
                      </a:lnTo>
                      <a:lnTo>
                        <a:pt x="561581" y="217982"/>
                      </a:lnTo>
                      <a:lnTo>
                        <a:pt x="560870" y="217982"/>
                      </a:lnTo>
                      <a:lnTo>
                        <a:pt x="561086" y="216712"/>
                      </a:lnTo>
                      <a:lnTo>
                        <a:pt x="559333" y="216712"/>
                      </a:lnTo>
                      <a:lnTo>
                        <a:pt x="559549" y="217982"/>
                      </a:lnTo>
                      <a:lnTo>
                        <a:pt x="558838" y="217982"/>
                      </a:lnTo>
                      <a:lnTo>
                        <a:pt x="558698" y="220522"/>
                      </a:lnTo>
                      <a:lnTo>
                        <a:pt x="557631" y="220522"/>
                      </a:lnTo>
                      <a:lnTo>
                        <a:pt x="556641" y="223062"/>
                      </a:lnTo>
                      <a:lnTo>
                        <a:pt x="557911" y="224332"/>
                      </a:lnTo>
                      <a:lnTo>
                        <a:pt x="557911" y="225602"/>
                      </a:lnTo>
                      <a:lnTo>
                        <a:pt x="559054" y="226872"/>
                      </a:lnTo>
                      <a:lnTo>
                        <a:pt x="557771" y="226872"/>
                      </a:lnTo>
                      <a:lnTo>
                        <a:pt x="558761" y="228142"/>
                      </a:lnTo>
                      <a:lnTo>
                        <a:pt x="558838" y="230682"/>
                      </a:lnTo>
                      <a:lnTo>
                        <a:pt x="558622" y="230682"/>
                      </a:lnTo>
                      <a:lnTo>
                        <a:pt x="557352" y="231952"/>
                      </a:lnTo>
                      <a:lnTo>
                        <a:pt x="557987" y="233222"/>
                      </a:lnTo>
                      <a:lnTo>
                        <a:pt x="557403" y="234492"/>
                      </a:lnTo>
                      <a:lnTo>
                        <a:pt x="556958" y="234492"/>
                      </a:lnTo>
                      <a:lnTo>
                        <a:pt x="556348" y="235762"/>
                      </a:lnTo>
                      <a:lnTo>
                        <a:pt x="556018" y="237032"/>
                      </a:lnTo>
                      <a:lnTo>
                        <a:pt x="555498" y="237032"/>
                      </a:lnTo>
                      <a:lnTo>
                        <a:pt x="555866" y="238302"/>
                      </a:lnTo>
                      <a:lnTo>
                        <a:pt x="555244" y="238302"/>
                      </a:lnTo>
                      <a:lnTo>
                        <a:pt x="555663" y="239572"/>
                      </a:lnTo>
                      <a:lnTo>
                        <a:pt x="555637" y="243382"/>
                      </a:lnTo>
                      <a:lnTo>
                        <a:pt x="555498" y="243382"/>
                      </a:lnTo>
                      <a:lnTo>
                        <a:pt x="555320" y="244652"/>
                      </a:lnTo>
                      <a:lnTo>
                        <a:pt x="554964" y="244652"/>
                      </a:lnTo>
                      <a:lnTo>
                        <a:pt x="555244" y="245922"/>
                      </a:lnTo>
                      <a:lnTo>
                        <a:pt x="553770" y="247192"/>
                      </a:lnTo>
                      <a:lnTo>
                        <a:pt x="554393" y="251002"/>
                      </a:lnTo>
                      <a:lnTo>
                        <a:pt x="555523" y="251002"/>
                      </a:lnTo>
                      <a:lnTo>
                        <a:pt x="554697" y="252272"/>
                      </a:lnTo>
                      <a:lnTo>
                        <a:pt x="555117" y="252272"/>
                      </a:lnTo>
                      <a:lnTo>
                        <a:pt x="554774" y="253542"/>
                      </a:lnTo>
                      <a:lnTo>
                        <a:pt x="554329" y="254812"/>
                      </a:lnTo>
                      <a:lnTo>
                        <a:pt x="551776" y="254812"/>
                      </a:lnTo>
                      <a:lnTo>
                        <a:pt x="551599" y="253542"/>
                      </a:lnTo>
                      <a:lnTo>
                        <a:pt x="550926" y="252272"/>
                      </a:lnTo>
                      <a:lnTo>
                        <a:pt x="550659" y="252272"/>
                      </a:lnTo>
                      <a:lnTo>
                        <a:pt x="549732" y="251002"/>
                      </a:lnTo>
                      <a:lnTo>
                        <a:pt x="547751" y="251002"/>
                      </a:lnTo>
                      <a:lnTo>
                        <a:pt x="547941" y="249732"/>
                      </a:lnTo>
                      <a:lnTo>
                        <a:pt x="546201" y="247192"/>
                      </a:lnTo>
                      <a:lnTo>
                        <a:pt x="545604" y="247192"/>
                      </a:lnTo>
                      <a:lnTo>
                        <a:pt x="545680" y="245922"/>
                      </a:lnTo>
                      <a:lnTo>
                        <a:pt x="545769" y="244652"/>
                      </a:lnTo>
                      <a:lnTo>
                        <a:pt x="547738" y="244652"/>
                      </a:lnTo>
                      <a:lnTo>
                        <a:pt x="547281" y="242290"/>
                      </a:lnTo>
                      <a:lnTo>
                        <a:pt x="547243" y="242112"/>
                      </a:lnTo>
                      <a:lnTo>
                        <a:pt x="544258" y="242112"/>
                      </a:lnTo>
                      <a:lnTo>
                        <a:pt x="544258" y="207822"/>
                      </a:lnTo>
                      <a:lnTo>
                        <a:pt x="544118" y="207822"/>
                      </a:lnTo>
                      <a:lnTo>
                        <a:pt x="544118" y="202742"/>
                      </a:lnTo>
                      <a:lnTo>
                        <a:pt x="543775" y="202742"/>
                      </a:lnTo>
                      <a:lnTo>
                        <a:pt x="543775" y="207822"/>
                      </a:lnTo>
                      <a:lnTo>
                        <a:pt x="543636" y="207822"/>
                      </a:lnTo>
                      <a:lnTo>
                        <a:pt x="543636" y="242112"/>
                      </a:lnTo>
                      <a:lnTo>
                        <a:pt x="540651" y="242112"/>
                      </a:lnTo>
                      <a:lnTo>
                        <a:pt x="540143" y="244652"/>
                      </a:lnTo>
                      <a:lnTo>
                        <a:pt x="542124" y="244652"/>
                      </a:lnTo>
                      <a:lnTo>
                        <a:pt x="542213" y="245922"/>
                      </a:lnTo>
                      <a:lnTo>
                        <a:pt x="542290" y="247192"/>
                      </a:lnTo>
                      <a:lnTo>
                        <a:pt x="541693" y="247192"/>
                      </a:lnTo>
                      <a:lnTo>
                        <a:pt x="539953" y="249732"/>
                      </a:lnTo>
                      <a:lnTo>
                        <a:pt x="540143" y="251002"/>
                      </a:lnTo>
                      <a:lnTo>
                        <a:pt x="538149" y="251002"/>
                      </a:lnTo>
                      <a:lnTo>
                        <a:pt x="537235" y="252272"/>
                      </a:lnTo>
                      <a:lnTo>
                        <a:pt x="536968" y="252272"/>
                      </a:lnTo>
                      <a:lnTo>
                        <a:pt x="536181" y="253542"/>
                      </a:lnTo>
                      <a:lnTo>
                        <a:pt x="536105" y="254812"/>
                      </a:lnTo>
                      <a:lnTo>
                        <a:pt x="533552" y="254812"/>
                      </a:lnTo>
                      <a:lnTo>
                        <a:pt x="533120" y="253542"/>
                      </a:lnTo>
                      <a:lnTo>
                        <a:pt x="532777" y="252272"/>
                      </a:lnTo>
                      <a:lnTo>
                        <a:pt x="533184" y="252272"/>
                      </a:lnTo>
                      <a:lnTo>
                        <a:pt x="532307" y="251002"/>
                      </a:lnTo>
                      <a:lnTo>
                        <a:pt x="533501" y="251002"/>
                      </a:lnTo>
                      <a:lnTo>
                        <a:pt x="534111" y="247192"/>
                      </a:lnTo>
                      <a:lnTo>
                        <a:pt x="532638" y="245922"/>
                      </a:lnTo>
                      <a:lnTo>
                        <a:pt x="532930" y="244652"/>
                      </a:lnTo>
                      <a:lnTo>
                        <a:pt x="532561" y="244652"/>
                      </a:lnTo>
                      <a:lnTo>
                        <a:pt x="532384" y="243382"/>
                      </a:lnTo>
                      <a:lnTo>
                        <a:pt x="532257" y="243382"/>
                      </a:lnTo>
                      <a:lnTo>
                        <a:pt x="532130" y="239572"/>
                      </a:lnTo>
                      <a:lnTo>
                        <a:pt x="532434" y="238302"/>
                      </a:lnTo>
                      <a:lnTo>
                        <a:pt x="532028" y="238302"/>
                      </a:lnTo>
                      <a:lnTo>
                        <a:pt x="532384" y="237032"/>
                      </a:lnTo>
                      <a:lnTo>
                        <a:pt x="531876" y="237032"/>
                      </a:lnTo>
                      <a:lnTo>
                        <a:pt x="531533" y="235762"/>
                      </a:lnTo>
                      <a:lnTo>
                        <a:pt x="530923" y="234492"/>
                      </a:lnTo>
                      <a:lnTo>
                        <a:pt x="530618" y="234492"/>
                      </a:lnTo>
                      <a:lnTo>
                        <a:pt x="529907" y="233222"/>
                      </a:lnTo>
                      <a:lnTo>
                        <a:pt x="530542" y="231952"/>
                      </a:lnTo>
                      <a:lnTo>
                        <a:pt x="529259" y="230682"/>
                      </a:lnTo>
                      <a:lnTo>
                        <a:pt x="529056" y="230682"/>
                      </a:lnTo>
                      <a:lnTo>
                        <a:pt x="529120" y="228142"/>
                      </a:lnTo>
                      <a:lnTo>
                        <a:pt x="530110" y="226872"/>
                      </a:lnTo>
                      <a:lnTo>
                        <a:pt x="528840" y="226872"/>
                      </a:lnTo>
                      <a:lnTo>
                        <a:pt x="529971" y="225602"/>
                      </a:lnTo>
                      <a:lnTo>
                        <a:pt x="529971" y="224332"/>
                      </a:lnTo>
                      <a:lnTo>
                        <a:pt x="531253" y="223062"/>
                      </a:lnTo>
                      <a:lnTo>
                        <a:pt x="530263" y="220522"/>
                      </a:lnTo>
                      <a:lnTo>
                        <a:pt x="529196" y="220522"/>
                      </a:lnTo>
                      <a:lnTo>
                        <a:pt x="529056" y="217982"/>
                      </a:lnTo>
                      <a:lnTo>
                        <a:pt x="528345" y="217982"/>
                      </a:lnTo>
                      <a:lnTo>
                        <a:pt x="528548" y="216712"/>
                      </a:lnTo>
                      <a:lnTo>
                        <a:pt x="526796" y="216712"/>
                      </a:lnTo>
                      <a:lnTo>
                        <a:pt x="527011" y="217982"/>
                      </a:lnTo>
                      <a:lnTo>
                        <a:pt x="526300" y="217982"/>
                      </a:lnTo>
                      <a:lnTo>
                        <a:pt x="526161" y="220522"/>
                      </a:lnTo>
                      <a:lnTo>
                        <a:pt x="525094" y="220522"/>
                      </a:lnTo>
                      <a:lnTo>
                        <a:pt x="524103" y="223062"/>
                      </a:lnTo>
                      <a:lnTo>
                        <a:pt x="525386" y="224332"/>
                      </a:lnTo>
                      <a:lnTo>
                        <a:pt x="525386" y="225602"/>
                      </a:lnTo>
                      <a:lnTo>
                        <a:pt x="526516" y="226872"/>
                      </a:lnTo>
                      <a:lnTo>
                        <a:pt x="525246" y="226872"/>
                      </a:lnTo>
                      <a:lnTo>
                        <a:pt x="526237" y="228142"/>
                      </a:lnTo>
                      <a:lnTo>
                        <a:pt x="526300" y="230682"/>
                      </a:lnTo>
                      <a:lnTo>
                        <a:pt x="526097" y="230682"/>
                      </a:lnTo>
                      <a:lnTo>
                        <a:pt x="524814" y="231952"/>
                      </a:lnTo>
                      <a:lnTo>
                        <a:pt x="525449" y="233222"/>
                      </a:lnTo>
                      <a:lnTo>
                        <a:pt x="524865" y="234492"/>
                      </a:lnTo>
                      <a:lnTo>
                        <a:pt x="524433" y="234492"/>
                      </a:lnTo>
                      <a:lnTo>
                        <a:pt x="523824" y="235762"/>
                      </a:lnTo>
                      <a:lnTo>
                        <a:pt x="523481" y="237032"/>
                      </a:lnTo>
                      <a:lnTo>
                        <a:pt x="522973" y="237032"/>
                      </a:lnTo>
                      <a:lnTo>
                        <a:pt x="523328" y="238302"/>
                      </a:lnTo>
                      <a:lnTo>
                        <a:pt x="523189" y="238302"/>
                      </a:lnTo>
                      <a:lnTo>
                        <a:pt x="523189" y="242290"/>
                      </a:lnTo>
                      <a:lnTo>
                        <a:pt x="522973" y="243382"/>
                      </a:lnTo>
                      <a:lnTo>
                        <a:pt x="522795" y="244652"/>
                      </a:lnTo>
                      <a:lnTo>
                        <a:pt x="522706" y="245922"/>
                      </a:lnTo>
                      <a:lnTo>
                        <a:pt x="521893" y="247192"/>
                      </a:lnTo>
                      <a:lnTo>
                        <a:pt x="521601" y="248462"/>
                      </a:lnTo>
                      <a:lnTo>
                        <a:pt x="521563" y="244652"/>
                      </a:lnTo>
                      <a:lnTo>
                        <a:pt x="522427" y="244652"/>
                      </a:lnTo>
                      <a:lnTo>
                        <a:pt x="522706" y="245922"/>
                      </a:lnTo>
                      <a:lnTo>
                        <a:pt x="522706" y="244652"/>
                      </a:lnTo>
                      <a:lnTo>
                        <a:pt x="522274" y="243382"/>
                      </a:lnTo>
                      <a:lnTo>
                        <a:pt x="523176" y="242214"/>
                      </a:lnTo>
                      <a:lnTo>
                        <a:pt x="523189" y="238302"/>
                      </a:lnTo>
                      <a:lnTo>
                        <a:pt x="522706" y="238302"/>
                      </a:lnTo>
                      <a:lnTo>
                        <a:pt x="523125" y="239572"/>
                      </a:lnTo>
                      <a:lnTo>
                        <a:pt x="523176" y="242112"/>
                      </a:lnTo>
                      <a:lnTo>
                        <a:pt x="522058" y="242112"/>
                      </a:lnTo>
                      <a:lnTo>
                        <a:pt x="522706" y="240842"/>
                      </a:lnTo>
                      <a:lnTo>
                        <a:pt x="521423" y="239572"/>
                      </a:lnTo>
                      <a:lnTo>
                        <a:pt x="521639" y="239572"/>
                      </a:lnTo>
                      <a:lnTo>
                        <a:pt x="521208" y="238302"/>
                      </a:lnTo>
                      <a:lnTo>
                        <a:pt x="521284" y="237032"/>
                      </a:lnTo>
                      <a:lnTo>
                        <a:pt x="522274" y="235762"/>
                      </a:lnTo>
                      <a:lnTo>
                        <a:pt x="520992" y="234492"/>
                      </a:lnTo>
                      <a:lnTo>
                        <a:pt x="522135" y="234492"/>
                      </a:lnTo>
                      <a:lnTo>
                        <a:pt x="522135" y="233222"/>
                      </a:lnTo>
                      <a:lnTo>
                        <a:pt x="523405" y="231952"/>
                      </a:lnTo>
                      <a:lnTo>
                        <a:pt x="522414" y="229412"/>
                      </a:lnTo>
                      <a:lnTo>
                        <a:pt x="521347" y="228142"/>
                      </a:lnTo>
                      <a:lnTo>
                        <a:pt x="521208" y="226872"/>
                      </a:lnTo>
                      <a:lnTo>
                        <a:pt x="520496" y="226872"/>
                      </a:lnTo>
                      <a:lnTo>
                        <a:pt x="520712" y="225602"/>
                      </a:lnTo>
                      <a:lnTo>
                        <a:pt x="520001" y="224332"/>
                      </a:lnTo>
                      <a:lnTo>
                        <a:pt x="519671" y="224332"/>
                      </a:lnTo>
                      <a:lnTo>
                        <a:pt x="518960" y="225602"/>
                      </a:lnTo>
                      <a:lnTo>
                        <a:pt x="519176" y="226872"/>
                      </a:lnTo>
                      <a:lnTo>
                        <a:pt x="518464" y="226872"/>
                      </a:lnTo>
                      <a:lnTo>
                        <a:pt x="518325" y="228142"/>
                      </a:lnTo>
                      <a:lnTo>
                        <a:pt x="517258" y="229412"/>
                      </a:lnTo>
                      <a:lnTo>
                        <a:pt x="516267" y="231952"/>
                      </a:lnTo>
                      <a:lnTo>
                        <a:pt x="517537" y="233222"/>
                      </a:lnTo>
                      <a:lnTo>
                        <a:pt x="517537" y="234492"/>
                      </a:lnTo>
                      <a:lnTo>
                        <a:pt x="518680" y="234492"/>
                      </a:lnTo>
                      <a:lnTo>
                        <a:pt x="517398" y="235762"/>
                      </a:lnTo>
                      <a:lnTo>
                        <a:pt x="518388" y="237032"/>
                      </a:lnTo>
                      <a:lnTo>
                        <a:pt x="518464" y="238302"/>
                      </a:lnTo>
                      <a:lnTo>
                        <a:pt x="518045" y="239572"/>
                      </a:lnTo>
                      <a:lnTo>
                        <a:pt x="518248" y="239572"/>
                      </a:lnTo>
                      <a:lnTo>
                        <a:pt x="516978" y="240842"/>
                      </a:lnTo>
                      <a:lnTo>
                        <a:pt x="517613" y="242112"/>
                      </a:lnTo>
                      <a:lnTo>
                        <a:pt x="516407" y="242112"/>
                      </a:lnTo>
                      <a:lnTo>
                        <a:pt x="517398" y="243382"/>
                      </a:lnTo>
                      <a:lnTo>
                        <a:pt x="517042" y="244652"/>
                      </a:lnTo>
                      <a:lnTo>
                        <a:pt x="518109" y="244652"/>
                      </a:lnTo>
                      <a:lnTo>
                        <a:pt x="518248" y="245922"/>
                      </a:lnTo>
                      <a:lnTo>
                        <a:pt x="518109" y="247192"/>
                      </a:lnTo>
                      <a:lnTo>
                        <a:pt x="518109" y="248462"/>
                      </a:lnTo>
                      <a:lnTo>
                        <a:pt x="517537" y="248462"/>
                      </a:lnTo>
                      <a:lnTo>
                        <a:pt x="515696" y="249732"/>
                      </a:lnTo>
                      <a:lnTo>
                        <a:pt x="516191" y="249732"/>
                      </a:lnTo>
                      <a:lnTo>
                        <a:pt x="517042" y="253542"/>
                      </a:lnTo>
                      <a:lnTo>
                        <a:pt x="516343" y="253542"/>
                      </a:lnTo>
                      <a:lnTo>
                        <a:pt x="515531" y="254812"/>
                      </a:lnTo>
                      <a:lnTo>
                        <a:pt x="516686" y="256082"/>
                      </a:lnTo>
                      <a:lnTo>
                        <a:pt x="516318" y="257352"/>
                      </a:lnTo>
                      <a:lnTo>
                        <a:pt x="516318" y="259892"/>
                      </a:lnTo>
                      <a:lnTo>
                        <a:pt x="515137" y="259892"/>
                      </a:lnTo>
                      <a:lnTo>
                        <a:pt x="515912" y="261162"/>
                      </a:lnTo>
                      <a:lnTo>
                        <a:pt x="516026" y="264972"/>
                      </a:lnTo>
                      <a:lnTo>
                        <a:pt x="516356" y="266242"/>
                      </a:lnTo>
                      <a:lnTo>
                        <a:pt x="516597" y="266242"/>
                      </a:lnTo>
                      <a:lnTo>
                        <a:pt x="516597" y="267512"/>
                      </a:lnTo>
                      <a:lnTo>
                        <a:pt x="515734" y="267512"/>
                      </a:lnTo>
                      <a:lnTo>
                        <a:pt x="515162" y="266242"/>
                      </a:lnTo>
                      <a:lnTo>
                        <a:pt x="515035" y="264972"/>
                      </a:lnTo>
                      <a:lnTo>
                        <a:pt x="514769" y="263702"/>
                      </a:lnTo>
                      <a:lnTo>
                        <a:pt x="513461" y="263702"/>
                      </a:lnTo>
                      <a:lnTo>
                        <a:pt x="513537" y="261162"/>
                      </a:lnTo>
                      <a:lnTo>
                        <a:pt x="515315" y="261162"/>
                      </a:lnTo>
                      <a:lnTo>
                        <a:pt x="513664" y="258622"/>
                      </a:lnTo>
                      <a:lnTo>
                        <a:pt x="509206" y="258622"/>
                      </a:lnTo>
                      <a:lnTo>
                        <a:pt x="507555" y="261162"/>
                      </a:lnTo>
                      <a:lnTo>
                        <a:pt x="509346" y="261162"/>
                      </a:lnTo>
                      <a:lnTo>
                        <a:pt x="509409" y="263702"/>
                      </a:lnTo>
                      <a:lnTo>
                        <a:pt x="508114" y="263702"/>
                      </a:lnTo>
                      <a:lnTo>
                        <a:pt x="507555" y="266242"/>
                      </a:lnTo>
                      <a:lnTo>
                        <a:pt x="509346" y="267512"/>
                      </a:lnTo>
                      <a:lnTo>
                        <a:pt x="508660" y="267512"/>
                      </a:lnTo>
                      <a:lnTo>
                        <a:pt x="508736" y="271322"/>
                      </a:lnTo>
                      <a:lnTo>
                        <a:pt x="509092" y="271322"/>
                      </a:lnTo>
                      <a:lnTo>
                        <a:pt x="508660" y="272592"/>
                      </a:lnTo>
                      <a:lnTo>
                        <a:pt x="508825" y="277672"/>
                      </a:lnTo>
                      <a:lnTo>
                        <a:pt x="507428" y="277672"/>
                      </a:lnTo>
                      <a:lnTo>
                        <a:pt x="507428" y="282752"/>
                      </a:lnTo>
                      <a:lnTo>
                        <a:pt x="507885" y="282752"/>
                      </a:lnTo>
                      <a:lnTo>
                        <a:pt x="507885" y="285292"/>
                      </a:lnTo>
                      <a:lnTo>
                        <a:pt x="507022" y="285292"/>
                      </a:lnTo>
                      <a:lnTo>
                        <a:pt x="507022" y="299262"/>
                      </a:lnTo>
                      <a:lnTo>
                        <a:pt x="505815" y="299262"/>
                      </a:lnTo>
                      <a:lnTo>
                        <a:pt x="505815" y="300532"/>
                      </a:lnTo>
                      <a:lnTo>
                        <a:pt x="506984" y="300532"/>
                      </a:lnTo>
                      <a:lnTo>
                        <a:pt x="506984" y="301802"/>
                      </a:lnTo>
                      <a:lnTo>
                        <a:pt x="506145" y="301802"/>
                      </a:lnTo>
                      <a:lnTo>
                        <a:pt x="506145" y="303072"/>
                      </a:lnTo>
                      <a:lnTo>
                        <a:pt x="506564" y="303072"/>
                      </a:lnTo>
                      <a:lnTo>
                        <a:pt x="507695" y="304342"/>
                      </a:lnTo>
                      <a:lnTo>
                        <a:pt x="507695" y="308152"/>
                      </a:lnTo>
                      <a:lnTo>
                        <a:pt x="509143" y="310692"/>
                      </a:lnTo>
                      <a:lnTo>
                        <a:pt x="509143" y="314502"/>
                      </a:lnTo>
                      <a:lnTo>
                        <a:pt x="507403" y="314502"/>
                      </a:lnTo>
                      <a:lnTo>
                        <a:pt x="507403" y="315772"/>
                      </a:lnTo>
                      <a:lnTo>
                        <a:pt x="507974" y="315772"/>
                      </a:lnTo>
                      <a:lnTo>
                        <a:pt x="507974" y="317042"/>
                      </a:lnTo>
                      <a:lnTo>
                        <a:pt x="509117" y="318312"/>
                      </a:lnTo>
                      <a:lnTo>
                        <a:pt x="509117" y="348792"/>
                      </a:lnTo>
                      <a:lnTo>
                        <a:pt x="507771" y="347522"/>
                      </a:lnTo>
                      <a:lnTo>
                        <a:pt x="506818" y="348792"/>
                      </a:lnTo>
                      <a:lnTo>
                        <a:pt x="505879" y="347522"/>
                      </a:lnTo>
                      <a:lnTo>
                        <a:pt x="503720" y="348792"/>
                      </a:lnTo>
                      <a:lnTo>
                        <a:pt x="503516" y="348792"/>
                      </a:lnTo>
                      <a:lnTo>
                        <a:pt x="503516" y="351332"/>
                      </a:lnTo>
                      <a:lnTo>
                        <a:pt x="502056" y="351332"/>
                      </a:lnTo>
                      <a:lnTo>
                        <a:pt x="502056" y="352602"/>
                      </a:lnTo>
                      <a:lnTo>
                        <a:pt x="503021" y="352602"/>
                      </a:lnTo>
                      <a:lnTo>
                        <a:pt x="503021" y="353872"/>
                      </a:lnTo>
                      <a:lnTo>
                        <a:pt x="502729" y="353872"/>
                      </a:lnTo>
                      <a:lnTo>
                        <a:pt x="502729" y="360222"/>
                      </a:lnTo>
                      <a:lnTo>
                        <a:pt x="502272" y="360222"/>
                      </a:lnTo>
                      <a:lnTo>
                        <a:pt x="502272" y="361492"/>
                      </a:lnTo>
                      <a:lnTo>
                        <a:pt x="502056" y="361492"/>
                      </a:lnTo>
                      <a:lnTo>
                        <a:pt x="502056" y="362762"/>
                      </a:lnTo>
                      <a:lnTo>
                        <a:pt x="502183" y="362762"/>
                      </a:lnTo>
                      <a:lnTo>
                        <a:pt x="502221" y="364032"/>
                      </a:lnTo>
                      <a:lnTo>
                        <a:pt x="501065" y="364032"/>
                      </a:lnTo>
                      <a:lnTo>
                        <a:pt x="501065" y="365302"/>
                      </a:lnTo>
                      <a:lnTo>
                        <a:pt x="500430" y="365302"/>
                      </a:lnTo>
                      <a:lnTo>
                        <a:pt x="500430" y="369112"/>
                      </a:lnTo>
                      <a:lnTo>
                        <a:pt x="499592" y="370382"/>
                      </a:lnTo>
                      <a:lnTo>
                        <a:pt x="499592" y="371652"/>
                      </a:lnTo>
                      <a:lnTo>
                        <a:pt x="490956" y="374192"/>
                      </a:lnTo>
                      <a:lnTo>
                        <a:pt x="490956" y="371652"/>
                      </a:lnTo>
                      <a:lnTo>
                        <a:pt x="490321" y="371652"/>
                      </a:lnTo>
                      <a:lnTo>
                        <a:pt x="490232" y="370382"/>
                      </a:lnTo>
                      <a:lnTo>
                        <a:pt x="484733" y="370382"/>
                      </a:lnTo>
                      <a:lnTo>
                        <a:pt x="484733" y="371652"/>
                      </a:lnTo>
                      <a:lnTo>
                        <a:pt x="484098" y="371652"/>
                      </a:lnTo>
                      <a:lnTo>
                        <a:pt x="484098" y="375462"/>
                      </a:lnTo>
                      <a:lnTo>
                        <a:pt x="483260" y="375462"/>
                      </a:lnTo>
                      <a:lnTo>
                        <a:pt x="483260" y="393242"/>
                      </a:lnTo>
                      <a:lnTo>
                        <a:pt x="482066" y="391972"/>
                      </a:lnTo>
                      <a:lnTo>
                        <a:pt x="482892" y="391972"/>
                      </a:lnTo>
                      <a:lnTo>
                        <a:pt x="481990" y="390702"/>
                      </a:lnTo>
                      <a:lnTo>
                        <a:pt x="480936" y="390702"/>
                      </a:lnTo>
                      <a:lnTo>
                        <a:pt x="480047" y="391972"/>
                      </a:lnTo>
                      <a:lnTo>
                        <a:pt x="480872" y="391972"/>
                      </a:lnTo>
                      <a:lnTo>
                        <a:pt x="479234" y="393242"/>
                      </a:lnTo>
                      <a:lnTo>
                        <a:pt x="477926" y="391972"/>
                      </a:lnTo>
                      <a:lnTo>
                        <a:pt x="476707" y="395782"/>
                      </a:lnTo>
                      <a:lnTo>
                        <a:pt x="478205" y="397052"/>
                      </a:lnTo>
                      <a:lnTo>
                        <a:pt x="478205" y="398322"/>
                      </a:lnTo>
                      <a:lnTo>
                        <a:pt x="479094" y="399592"/>
                      </a:lnTo>
                      <a:lnTo>
                        <a:pt x="477596" y="399592"/>
                      </a:lnTo>
                      <a:lnTo>
                        <a:pt x="475068" y="400862"/>
                      </a:lnTo>
                      <a:lnTo>
                        <a:pt x="474116" y="404672"/>
                      </a:lnTo>
                      <a:lnTo>
                        <a:pt x="474586" y="405942"/>
                      </a:lnTo>
                      <a:lnTo>
                        <a:pt x="472948" y="407212"/>
                      </a:lnTo>
                      <a:lnTo>
                        <a:pt x="473011" y="409752"/>
                      </a:lnTo>
                      <a:lnTo>
                        <a:pt x="473837" y="411022"/>
                      </a:lnTo>
                      <a:lnTo>
                        <a:pt x="474675" y="412445"/>
                      </a:lnTo>
                      <a:lnTo>
                        <a:pt x="474865" y="413562"/>
                      </a:lnTo>
                      <a:lnTo>
                        <a:pt x="472706" y="412445"/>
                      </a:lnTo>
                      <a:lnTo>
                        <a:pt x="472363" y="412445"/>
                      </a:lnTo>
                      <a:lnTo>
                        <a:pt x="471271" y="416255"/>
                      </a:lnTo>
                      <a:lnTo>
                        <a:pt x="472960" y="416255"/>
                      </a:lnTo>
                      <a:lnTo>
                        <a:pt x="474040" y="418642"/>
                      </a:lnTo>
                      <a:lnTo>
                        <a:pt x="472808" y="419912"/>
                      </a:lnTo>
                      <a:lnTo>
                        <a:pt x="472808" y="421182"/>
                      </a:lnTo>
                      <a:lnTo>
                        <a:pt x="474319" y="422452"/>
                      </a:lnTo>
                      <a:lnTo>
                        <a:pt x="473570" y="423722"/>
                      </a:lnTo>
                      <a:lnTo>
                        <a:pt x="472782" y="426262"/>
                      </a:lnTo>
                      <a:lnTo>
                        <a:pt x="471970" y="426262"/>
                      </a:lnTo>
                      <a:lnTo>
                        <a:pt x="472478" y="428802"/>
                      </a:lnTo>
                      <a:lnTo>
                        <a:pt x="470585" y="428802"/>
                      </a:lnTo>
                      <a:lnTo>
                        <a:pt x="470585" y="430072"/>
                      </a:lnTo>
                      <a:lnTo>
                        <a:pt x="469303" y="430072"/>
                      </a:lnTo>
                      <a:lnTo>
                        <a:pt x="469303" y="436422"/>
                      </a:lnTo>
                      <a:lnTo>
                        <a:pt x="415886" y="436422"/>
                      </a:lnTo>
                      <a:lnTo>
                        <a:pt x="415798" y="431342"/>
                      </a:lnTo>
                      <a:lnTo>
                        <a:pt x="409143" y="431342"/>
                      </a:lnTo>
                      <a:lnTo>
                        <a:pt x="409041" y="436422"/>
                      </a:lnTo>
                      <a:lnTo>
                        <a:pt x="407631" y="436422"/>
                      </a:lnTo>
                      <a:lnTo>
                        <a:pt x="407631" y="437692"/>
                      </a:lnTo>
                      <a:lnTo>
                        <a:pt x="408127" y="437692"/>
                      </a:lnTo>
                      <a:lnTo>
                        <a:pt x="408127" y="438962"/>
                      </a:lnTo>
                      <a:lnTo>
                        <a:pt x="409041" y="440232"/>
                      </a:lnTo>
                      <a:lnTo>
                        <a:pt x="409041" y="442772"/>
                      </a:lnTo>
                      <a:lnTo>
                        <a:pt x="408470" y="442772"/>
                      </a:lnTo>
                      <a:lnTo>
                        <a:pt x="408470" y="444042"/>
                      </a:lnTo>
                      <a:lnTo>
                        <a:pt x="408076" y="444042"/>
                      </a:lnTo>
                      <a:lnTo>
                        <a:pt x="408076" y="445312"/>
                      </a:lnTo>
                      <a:lnTo>
                        <a:pt x="403542" y="445312"/>
                      </a:lnTo>
                      <a:lnTo>
                        <a:pt x="403542" y="446582"/>
                      </a:lnTo>
                      <a:lnTo>
                        <a:pt x="403974" y="446582"/>
                      </a:lnTo>
                      <a:lnTo>
                        <a:pt x="408076" y="450392"/>
                      </a:lnTo>
                      <a:lnTo>
                        <a:pt x="408076" y="459282"/>
                      </a:lnTo>
                      <a:lnTo>
                        <a:pt x="406920" y="459282"/>
                      </a:lnTo>
                      <a:lnTo>
                        <a:pt x="406920" y="460552"/>
                      </a:lnTo>
                      <a:lnTo>
                        <a:pt x="407974" y="461822"/>
                      </a:lnTo>
                      <a:lnTo>
                        <a:pt x="407479" y="461822"/>
                      </a:lnTo>
                      <a:lnTo>
                        <a:pt x="407479" y="463092"/>
                      </a:lnTo>
                      <a:lnTo>
                        <a:pt x="407860" y="463092"/>
                      </a:lnTo>
                      <a:lnTo>
                        <a:pt x="407860" y="465632"/>
                      </a:lnTo>
                      <a:lnTo>
                        <a:pt x="407352" y="465632"/>
                      </a:lnTo>
                      <a:lnTo>
                        <a:pt x="408076" y="466902"/>
                      </a:lnTo>
                      <a:lnTo>
                        <a:pt x="408076" y="477062"/>
                      </a:lnTo>
                      <a:lnTo>
                        <a:pt x="403504" y="477062"/>
                      </a:lnTo>
                      <a:lnTo>
                        <a:pt x="403504" y="479602"/>
                      </a:lnTo>
                      <a:lnTo>
                        <a:pt x="398792" y="479602"/>
                      </a:lnTo>
                      <a:lnTo>
                        <a:pt x="398792" y="478332"/>
                      </a:lnTo>
                      <a:lnTo>
                        <a:pt x="395871" y="478332"/>
                      </a:lnTo>
                      <a:lnTo>
                        <a:pt x="395871" y="479602"/>
                      </a:lnTo>
                      <a:lnTo>
                        <a:pt x="387870" y="479602"/>
                      </a:lnTo>
                      <a:lnTo>
                        <a:pt x="387870" y="478332"/>
                      </a:lnTo>
                      <a:lnTo>
                        <a:pt x="384949" y="478332"/>
                      </a:lnTo>
                      <a:lnTo>
                        <a:pt x="384949" y="479602"/>
                      </a:lnTo>
                      <a:lnTo>
                        <a:pt x="379158" y="479602"/>
                      </a:lnTo>
                      <a:lnTo>
                        <a:pt x="379158" y="477062"/>
                      </a:lnTo>
                      <a:lnTo>
                        <a:pt x="379780" y="477062"/>
                      </a:lnTo>
                      <a:lnTo>
                        <a:pt x="379780" y="475792"/>
                      </a:lnTo>
                      <a:lnTo>
                        <a:pt x="376262" y="475792"/>
                      </a:lnTo>
                      <a:lnTo>
                        <a:pt x="376262" y="474522"/>
                      </a:lnTo>
                      <a:lnTo>
                        <a:pt x="377520" y="474522"/>
                      </a:lnTo>
                      <a:lnTo>
                        <a:pt x="377520" y="473252"/>
                      </a:lnTo>
                      <a:lnTo>
                        <a:pt x="376262" y="473252"/>
                      </a:lnTo>
                      <a:lnTo>
                        <a:pt x="376262" y="470712"/>
                      </a:lnTo>
                      <a:lnTo>
                        <a:pt x="377088" y="470712"/>
                      </a:lnTo>
                      <a:lnTo>
                        <a:pt x="377088" y="469442"/>
                      </a:lnTo>
                      <a:lnTo>
                        <a:pt x="375793" y="469442"/>
                      </a:lnTo>
                      <a:lnTo>
                        <a:pt x="376034" y="468172"/>
                      </a:lnTo>
                      <a:lnTo>
                        <a:pt x="375970" y="468020"/>
                      </a:lnTo>
                      <a:lnTo>
                        <a:pt x="377063" y="466902"/>
                      </a:lnTo>
                      <a:lnTo>
                        <a:pt x="375996" y="466902"/>
                      </a:lnTo>
                      <a:lnTo>
                        <a:pt x="375920" y="465632"/>
                      </a:lnTo>
                      <a:lnTo>
                        <a:pt x="376161" y="465632"/>
                      </a:lnTo>
                      <a:lnTo>
                        <a:pt x="376135" y="463092"/>
                      </a:lnTo>
                      <a:lnTo>
                        <a:pt x="375945" y="463092"/>
                      </a:lnTo>
                      <a:lnTo>
                        <a:pt x="376262" y="461822"/>
                      </a:lnTo>
                      <a:lnTo>
                        <a:pt x="376275" y="460552"/>
                      </a:lnTo>
                      <a:lnTo>
                        <a:pt x="375818" y="460552"/>
                      </a:lnTo>
                      <a:lnTo>
                        <a:pt x="375818" y="468172"/>
                      </a:lnTo>
                      <a:lnTo>
                        <a:pt x="375437" y="466902"/>
                      </a:lnTo>
                      <a:lnTo>
                        <a:pt x="375780" y="468020"/>
                      </a:lnTo>
                      <a:lnTo>
                        <a:pt x="375818" y="468172"/>
                      </a:lnTo>
                      <a:lnTo>
                        <a:pt x="375818" y="460552"/>
                      </a:lnTo>
                      <a:lnTo>
                        <a:pt x="375691" y="459282"/>
                      </a:lnTo>
                      <a:lnTo>
                        <a:pt x="376529" y="459282"/>
                      </a:lnTo>
                      <a:lnTo>
                        <a:pt x="377304" y="458012"/>
                      </a:lnTo>
                      <a:lnTo>
                        <a:pt x="376872" y="458012"/>
                      </a:lnTo>
                      <a:lnTo>
                        <a:pt x="376516" y="456742"/>
                      </a:lnTo>
                      <a:lnTo>
                        <a:pt x="376529" y="455472"/>
                      </a:lnTo>
                      <a:lnTo>
                        <a:pt x="375208" y="455472"/>
                      </a:lnTo>
                      <a:lnTo>
                        <a:pt x="375081" y="454202"/>
                      </a:lnTo>
                      <a:lnTo>
                        <a:pt x="374688" y="454202"/>
                      </a:lnTo>
                      <a:lnTo>
                        <a:pt x="374103" y="455472"/>
                      </a:lnTo>
                      <a:lnTo>
                        <a:pt x="373583" y="455472"/>
                      </a:lnTo>
                      <a:lnTo>
                        <a:pt x="373583" y="450392"/>
                      </a:lnTo>
                      <a:lnTo>
                        <a:pt x="374396" y="450392"/>
                      </a:lnTo>
                      <a:lnTo>
                        <a:pt x="374396" y="449122"/>
                      </a:lnTo>
                      <a:lnTo>
                        <a:pt x="374967" y="449122"/>
                      </a:lnTo>
                      <a:lnTo>
                        <a:pt x="374396" y="447852"/>
                      </a:lnTo>
                      <a:lnTo>
                        <a:pt x="373583" y="447852"/>
                      </a:lnTo>
                      <a:lnTo>
                        <a:pt x="373583" y="444042"/>
                      </a:lnTo>
                      <a:lnTo>
                        <a:pt x="376910" y="441502"/>
                      </a:lnTo>
                      <a:lnTo>
                        <a:pt x="376910" y="438962"/>
                      </a:lnTo>
                      <a:lnTo>
                        <a:pt x="377774" y="437692"/>
                      </a:lnTo>
                      <a:lnTo>
                        <a:pt x="378345" y="436422"/>
                      </a:lnTo>
                      <a:lnTo>
                        <a:pt x="377774" y="435152"/>
                      </a:lnTo>
                      <a:lnTo>
                        <a:pt x="373519" y="433882"/>
                      </a:lnTo>
                      <a:lnTo>
                        <a:pt x="373519" y="431342"/>
                      </a:lnTo>
                      <a:lnTo>
                        <a:pt x="374472" y="430072"/>
                      </a:lnTo>
                      <a:lnTo>
                        <a:pt x="373392" y="427532"/>
                      </a:lnTo>
                      <a:lnTo>
                        <a:pt x="372872" y="427532"/>
                      </a:lnTo>
                      <a:lnTo>
                        <a:pt x="372872" y="419912"/>
                      </a:lnTo>
                      <a:lnTo>
                        <a:pt x="372872" y="402132"/>
                      </a:lnTo>
                      <a:lnTo>
                        <a:pt x="373964" y="400862"/>
                      </a:lnTo>
                      <a:lnTo>
                        <a:pt x="374548" y="399592"/>
                      </a:lnTo>
                      <a:lnTo>
                        <a:pt x="373964" y="398322"/>
                      </a:lnTo>
                      <a:lnTo>
                        <a:pt x="372427" y="398322"/>
                      </a:lnTo>
                      <a:lnTo>
                        <a:pt x="372427" y="397052"/>
                      </a:lnTo>
                      <a:lnTo>
                        <a:pt x="373011" y="397052"/>
                      </a:lnTo>
                      <a:lnTo>
                        <a:pt x="372427" y="395782"/>
                      </a:lnTo>
                      <a:lnTo>
                        <a:pt x="372402" y="394512"/>
                      </a:lnTo>
                      <a:lnTo>
                        <a:pt x="314223" y="394512"/>
                      </a:lnTo>
                      <a:lnTo>
                        <a:pt x="313588" y="394512"/>
                      </a:lnTo>
                      <a:lnTo>
                        <a:pt x="313524" y="395782"/>
                      </a:lnTo>
                      <a:lnTo>
                        <a:pt x="314312" y="395782"/>
                      </a:lnTo>
                      <a:lnTo>
                        <a:pt x="314807" y="397052"/>
                      </a:lnTo>
                      <a:lnTo>
                        <a:pt x="314007" y="397052"/>
                      </a:lnTo>
                      <a:lnTo>
                        <a:pt x="314782" y="398322"/>
                      </a:lnTo>
                      <a:lnTo>
                        <a:pt x="314871" y="399592"/>
                      </a:lnTo>
                      <a:lnTo>
                        <a:pt x="314083" y="398322"/>
                      </a:lnTo>
                      <a:lnTo>
                        <a:pt x="311556" y="398322"/>
                      </a:lnTo>
                      <a:lnTo>
                        <a:pt x="311340" y="399592"/>
                      </a:lnTo>
                      <a:lnTo>
                        <a:pt x="312318" y="400862"/>
                      </a:lnTo>
                      <a:lnTo>
                        <a:pt x="311556" y="400862"/>
                      </a:lnTo>
                      <a:lnTo>
                        <a:pt x="310464" y="402132"/>
                      </a:lnTo>
                      <a:lnTo>
                        <a:pt x="310896" y="403402"/>
                      </a:lnTo>
                      <a:lnTo>
                        <a:pt x="311391" y="403402"/>
                      </a:lnTo>
                      <a:lnTo>
                        <a:pt x="311581" y="404672"/>
                      </a:lnTo>
                      <a:lnTo>
                        <a:pt x="311340" y="405942"/>
                      </a:lnTo>
                      <a:lnTo>
                        <a:pt x="310794" y="405942"/>
                      </a:lnTo>
                      <a:lnTo>
                        <a:pt x="310222" y="407212"/>
                      </a:lnTo>
                      <a:lnTo>
                        <a:pt x="310578" y="407212"/>
                      </a:lnTo>
                      <a:lnTo>
                        <a:pt x="310870" y="408482"/>
                      </a:lnTo>
                      <a:lnTo>
                        <a:pt x="310388" y="409752"/>
                      </a:lnTo>
                      <a:lnTo>
                        <a:pt x="310730" y="409752"/>
                      </a:lnTo>
                      <a:lnTo>
                        <a:pt x="310413" y="411022"/>
                      </a:lnTo>
                      <a:lnTo>
                        <a:pt x="310654" y="411022"/>
                      </a:lnTo>
                      <a:lnTo>
                        <a:pt x="310908" y="412292"/>
                      </a:lnTo>
                      <a:lnTo>
                        <a:pt x="308813" y="411022"/>
                      </a:lnTo>
                      <a:lnTo>
                        <a:pt x="308813" y="412445"/>
                      </a:lnTo>
                      <a:lnTo>
                        <a:pt x="308813" y="419912"/>
                      </a:lnTo>
                      <a:lnTo>
                        <a:pt x="308114" y="419912"/>
                      </a:lnTo>
                      <a:lnTo>
                        <a:pt x="308749" y="418744"/>
                      </a:lnTo>
                      <a:lnTo>
                        <a:pt x="308813" y="419912"/>
                      </a:lnTo>
                      <a:lnTo>
                        <a:pt x="308813" y="412445"/>
                      </a:lnTo>
                      <a:lnTo>
                        <a:pt x="308749" y="418642"/>
                      </a:lnTo>
                      <a:lnTo>
                        <a:pt x="308292" y="418642"/>
                      </a:lnTo>
                      <a:lnTo>
                        <a:pt x="308368" y="417372"/>
                      </a:lnTo>
                      <a:lnTo>
                        <a:pt x="308698" y="417372"/>
                      </a:lnTo>
                      <a:lnTo>
                        <a:pt x="308749" y="418642"/>
                      </a:lnTo>
                      <a:lnTo>
                        <a:pt x="308749" y="412445"/>
                      </a:lnTo>
                      <a:lnTo>
                        <a:pt x="306692" y="412445"/>
                      </a:lnTo>
                      <a:lnTo>
                        <a:pt x="306692" y="413677"/>
                      </a:lnTo>
                      <a:lnTo>
                        <a:pt x="306539" y="413905"/>
                      </a:lnTo>
                      <a:lnTo>
                        <a:pt x="306539" y="418642"/>
                      </a:lnTo>
                      <a:lnTo>
                        <a:pt x="305460" y="419912"/>
                      </a:lnTo>
                      <a:lnTo>
                        <a:pt x="304571" y="419912"/>
                      </a:lnTo>
                      <a:lnTo>
                        <a:pt x="305130" y="418642"/>
                      </a:lnTo>
                      <a:lnTo>
                        <a:pt x="305993" y="418642"/>
                      </a:lnTo>
                      <a:lnTo>
                        <a:pt x="306539" y="418642"/>
                      </a:lnTo>
                      <a:lnTo>
                        <a:pt x="306539" y="413905"/>
                      </a:lnTo>
                      <a:lnTo>
                        <a:pt x="305892" y="414832"/>
                      </a:lnTo>
                      <a:lnTo>
                        <a:pt x="304723" y="414832"/>
                      </a:lnTo>
                      <a:lnTo>
                        <a:pt x="304901" y="413677"/>
                      </a:lnTo>
                      <a:lnTo>
                        <a:pt x="305638" y="413677"/>
                      </a:lnTo>
                      <a:lnTo>
                        <a:pt x="306692" y="413677"/>
                      </a:lnTo>
                      <a:lnTo>
                        <a:pt x="306692" y="412445"/>
                      </a:lnTo>
                      <a:lnTo>
                        <a:pt x="306552" y="412445"/>
                      </a:lnTo>
                      <a:lnTo>
                        <a:pt x="305574" y="411022"/>
                      </a:lnTo>
                      <a:lnTo>
                        <a:pt x="304520" y="411022"/>
                      </a:lnTo>
                      <a:lnTo>
                        <a:pt x="303758" y="409752"/>
                      </a:lnTo>
                      <a:lnTo>
                        <a:pt x="304431" y="409752"/>
                      </a:lnTo>
                      <a:lnTo>
                        <a:pt x="304393" y="408482"/>
                      </a:lnTo>
                      <a:lnTo>
                        <a:pt x="302539" y="408482"/>
                      </a:lnTo>
                      <a:lnTo>
                        <a:pt x="302399" y="409752"/>
                      </a:lnTo>
                      <a:lnTo>
                        <a:pt x="302806" y="411022"/>
                      </a:lnTo>
                      <a:lnTo>
                        <a:pt x="302336" y="411022"/>
                      </a:lnTo>
                      <a:lnTo>
                        <a:pt x="302336" y="414832"/>
                      </a:lnTo>
                      <a:lnTo>
                        <a:pt x="302133" y="414832"/>
                      </a:lnTo>
                      <a:lnTo>
                        <a:pt x="302133" y="416255"/>
                      </a:lnTo>
                      <a:lnTo>
                        <a:pt x="300736" y="416255"/>
                      </a:lnTo>
                      <a:lnTo>
                        <a:pt x="301269" y="417372"/>
                      </a:lnTo>
                      <a:lnTo>
                        <a:pt x="300939" y="417372"/>
                      </a:lnTo>
                      <a:lnTo>
                        <a:pt x="300609" y="418642"/>
                      </a:lnTo>
                      <a:lnTo>
                        <a:pt x="299504" y="417372"/>
                      </a:lnTo>
                      <a:lnTo>
                        <a:pt x="299148" y="416255"/>
                      </a:lnTo>
                      <a:lnTo>
                        <a:pt x="298945" y="417372"/>
                      </a:lnTo>
                      <a:lnTo>
                        <a:pt x="297865" y="417372"/>
                      </a:lnTo>
                      <a:lnTo>
                        <a:pt x="298551" y="418642"/>
                      </a:lnTo>
                      <a:lnTo>
                        <a:pt x="297865" y="418642"/>
                      </a:lnTo>
                      <a:lnTo>
                        <a:pt x="297865" y="417372"/>
                      </a:lnTo>
                      <a:lnTo>
                        <a:pt x="297865" y="416255"/>
                      </a:lnTo>
                      <a:lnTo>
                        <a:pt x="299085" y="416255"/>
                      </a:lnTo>
                      <a:lnTo>
                        <a:pt x="299262" y="416255"/>
                      </a:lnTo>
                      <a:lnTo>
                        <a:pt x="299554" y="416255"/>
                      </a:lnTo>
                      <a:lnTo>
                        <a:pt x="300393" y="414832"/>
                      </a:lnTo>
                      <a:lnTo>
                        <a:pt x="299224" y="416102"/>
                      </a:lnTo>
                      <a:lnTo>
                        <a:pt x="298970" y="414832"/>
                      </a:lnTo>
                      <a:lnTo>
                        <a:pt x="300393" y="414832"/>
                      </a:lnTo>
                      <a:lnTo>
                        <a:pt x="302133" y="416255"/>
                      </a:lnTo>
                      <a:lnTo>
                        <a:pt x="302133" y="414832"/>
                      </a:lnTo>
                      <a:lnTo>
                        <a:pt x="301040" y="414832"/>
                      </a:lnTo>
                      <a:lnTo>
                        <a:pt x="300253" y="413677"/>
                      </a:lnTo>
                      <a:lnTo>
                        <a:pt x="302221" y="413677"/>
                      </a:lnTo>
                      <a:lnTo>
                        <a:pt x="302336" y="414832"/>
                      </a:lnTo>
                      <a:lnTo>
                        <a:pt x="302336" y="411022"/>
                      </a:lnTo>
                      <a:lnTo>
                        <a:pt x="302209" y="411022"/>
                      </a:lnTo>
                      <a:lnTo>
                        <a:pt x="302209" y="413626"/>
                      </a:lnTo>
                      <a:lnTo>
                        <a:pt x="301459" y="412445"/>
                      </a:lnTo>
                      <a:lnTo>
                        <a:pt x="302183" y="412445"/>
                      </a:lnTo>
                      <a:lnTo>
                        <a:pt x="302209" y="413626"/>
                      </a:lnTo>
                      <a:lnTo>
                        <a:pt x="302209" y="411022"/>
                      </a:lnTo>
                      <a:lnTo>
                        <a:pt x="300494" y="411022"/>
                      </a:lnTo>
                      <a:lnTo>
                        <a:pt x="300202" y="412292"/>
                      </a:lnTo>
                      <a:lnTo>
                        <a:pt x="299326" y="411022"/>
                      </a:lnTo>
                      <a:lnTo>
                        <a:pt x="297865" y="411022"/>
                      </a:lnTo>
                      <a:lnTo>
                        <a:pt x="297865" y="409752"/>
                      </a:lnTo>
                      <a:lnTo>
                        <a:pt x="293865" y="409752"/>
                      </a:lnTo>
                      <a:lnTo>
                        <a:pt x="293865" y="416255"/>
                      </a:lnTo>
                      <a:lnTo>
                        <a:pt x="293611" y="414832"/>
                      </a:lnTo>
                      <a:lnTo>
                        <a:pt x="293776" y="413677"/>
                      </a:lnTo>
                      <a:lnTo>
                        <a:pt x="293611" y="414832"/>
                      </a:lnTo>
                      <a:lnTo>
                        <a:pt x="293865" y="416255"/>
                      </a:lnTo>
                      <a:lnTo>
                        <a:pt x="293865" y="409752"/>
                      </a:lnTo>
                      <a:lnTo>
                        <a:pt x="293446" y="409752"/>
                      </a:lnTo>
                      <a:lnTo>
                        <a:pt x="293141" y="410197"/>
                      </a:lnTo>
                      <a:lnTo>
                        <a:pt x="293141" y="414832"/>
                      </a:lnTo>
                      <a:lnTo>
                        <a:pt x="292468" y="413677"/>
                      </a:lnTo>
                      <a:lnTo>
                        <a:pt x="293141" y="414832"/>
                      </a:lnTo>
                      <a:lnTo>
                        <a:pt x="293141" y="410197"/>
                      </a:lnTo>
                      <a:lnTo>
                        <a:pt x="292760" y="410743"/>
                      </a:lnTo>
                      <a:lnTo>
                        <a:pt x="292760" y="412445"/>
                      </a:lnTo>
                      <a:lnTo>
                        <a:pt x="292519" y="412445"/>
                      </a:lnTo>
                      <a:lnTo>
                        <a:pt x="291668" y="413677"/>
                      </a:lnTo>
                      <a:lnTo>
                        <a:pt x="291007" y="413677"/>
                      </a:lnTo>
                      <a:lnTo>
                        <a:pt x="290817" y="412445"/>
                      </a:lnTo>
                      <a:lnTo>
                        <a:pt x="290766" y="411022"/>
                      </a:lnTo>
                      <a:lnTo>
                        <a:pt x="291503" y="411022"/>
                      </a:lnTo>
                      <a:lnTo>
                        <a:pt x="292760" y="412445"/>
                      </a:lnTo>
                      <a:lnTo>
                        <a:pt x="292760" y="410743"/>
                      </a:lnTo>
                      <a:lnTo>
                        <a:pt x="292557" y="411022"/>
                      </a:lnTo>
                      <a:lnTo>
                        <a:pt x="292277" y="409752"/>
                      </a:lnTo>
                      <a:lnTo>
                        <a:pt x="290728" y="409752"/>
                      </a:lnTo>
                      <a:lnTo>
                        <a:pt x="290106" y="408482"/>
                      </a:lnTo>
                      <a:lnTo>
                        <a:pt x="289610" y="408482"/>
                      </a:lnTo>
                      <a:lnTo>
                        <a:pt x="290245" y="407212"/>
                      </a:lnTo>
                      <a:lnTo>
                        <a:pt x="290106" y="405942"/>
                      </a:lnTo>
                      <a:lnTo>
                        <a:pt x="288531" y="405942"/>
                      </a:lnTo>
                      <a:lnTo>
                        <a:pt x="288353" y="407212"/>
                      </a:lnTo>
                      <a:lnTo>
                        <a:pt x="289140" y="408482"/>
                      </a:lnTo>
                      <a:lnTo>
                        <a:pt x="287909" y="408482"/>
                      </a:lnTo>
                      <a:lnTo>
                        <a:pt x="287883" y="409752"/>
                      </a:lnTo>
                      <a:lnTo>
                        <a:pt x="287655" y="409752"/>
                      </a:lnTo>
                      <a:lnTo>
                        <a:pt x="288036" y="411022"/>
                      </a:lnTo>
                      <a:lnTo>
                        <a:pt x="287870" y="411022"/>
                      </a:lnTo>
                      <a:lnTo>
                        <a:pt x="287921" y="412445"/>
                      </a:lnTo>
                      <a:lnTo>
                        <a:pt x="287680" y="412445"/>
                      </a:lnTo>
                      <a:lnTo>
                        <a:pt x="287616" y="413677"/>
                      </a:lnTo>
                      <a:lnTo>
                        <a:pt x="287350" y="413677"/>
                      </a:lnTo>
                      <a:lnTo>
                        <a:pt x="287121" y="412991"/>
                      </a:lnTo>
                      <a:lnTo>
                        <a:pt x="287121" y="414832"/>
                      </a:lnTo>
                      <a:lnTo>
                        <a:pt x="286753" y="416255"/>
                      </a:lnTo>
                      <a:lnTo>
                        <a:pt x="286385" y="416255"/>
                      </a:lnTo>
                      <a:lnTo>
                        <a:pt x="285419" y="416255"/>
                      </a:lnTo>
                      <a:lnTo>
                        <a:pt x="284873" y="414832"/>
                      </a:lnTo>
                      <a:lnTo>
                        <a:pt x="285991" y="414832"/>
                      </a:lnTo>
                      <a:lnTo>
                        <a:pt x="285546" y="413677"/>
                      </a:lnTo>
                      <a:lnTo>
                        <a:pt x="284937" y="413677"/>
                      </a:lnTo>
                      <a:lnTo>
                        <a:pt x="285788" y="412445"/>
                      </a:lnTo>
                      <a:lnTo>
                        <a:pt x="285940" y="412445"/>
                      </a:lnTo>
                      <a:lnTo>
                        <a:pt x="286296" y="413677"/>
                      </a:lnTo>
                      <a:lnTo>
                        <a:pt x="286016" y="413677"/>
                      </a:lnTo>
                      <a:lnTo>
                        <a:pt x="285991" y="414832"/>
                      </a:lnTo>
                      <a:lnTo>
                        <a:pt x="287121" y="414832"/>
                      </a:lnTo>
                      <a:lnTo>
                        <a:pt x="287121" y="412991"/>
                      </a:lnTo>
                      <a:lnTo>
                        <a:pt x="286943" y="412445"/>
                      </a:lnTo>
                      <a:lnTo>
                        <a:pt x="286016" y="411022"/>
                      </a:lnTo>
                      <a:lnTo>
                        <a:pt x="287147" y="411022"/>
                      </a:lnTo>
                      <a:lnTo>
                        <a:pt x="287210" y="409752"/>
                      </a:lnTo>
                      <a:lnTo>
                        <a:pt x="283718" y="409752"/>
                      </a:lnTo>
                      <a:lnTo>
                        <a:pt x="283718" y="408482"/>
                      </a:lnTo>
                      <a:lnTo>
                        <a:pt x="280365" y="407212"/>
                      </a:lnTo>
                      <a:lnTo>
                        <a:pt x="280365" y="408482"/>
                      </a:lnTo>
                      <a:lnTo>
                        <a:pt x="278307" y="408482"/>
                      </a:lnTo>
                      <a:lnTo>
                        <a:pt x="278307" y="409752"/>
                      </a:lnTo>
                      <a:lnTo>
                        <a:pt x="277431" y="411022"/>
                      </a:lnTo>
                      <a:lnTo>
                        <a:pt x="276275" y="411022"/>
                      </a:lnTo>
                      <a:lnTo>
                        <a:pt x="276453" y="409752"/>
                      </a:lnTo>
                      <a:lnTo>
                        <a:pt x="277177" y="409752"/>
                      </a:lnTo>
                      <a:lnTo>
                        <a:pt x="278307" y="409752"/>
                      </a:lnTo>
                      <a:lnTo>
                        <a:pt x="278307" y="408482"/>
                      </a:lnTo>
                      <a:lnTo>
                        <a:pt x="277977" y="408482"/>
                      </a:lnTo>
                      <a:lnTo>
                        <a:pt x="277114" y="407212"/>
                      </a:lnTo>
                      <a:lnTo>
                        <a:pt x="276072" y="407212"/>
                      </a:lnTo>
                      <a:lnTo>
                        <a:pt x="275297" y="405942"/>
                      </a:lnTo>
                      <a:lnTo>
                        <a:pt x="275971" y="405942"/>
                      </a:lnTo>
                      <a:lnTo>
                        <a:pt x="275805" y="404672"/>
                      </a:lnTo>
                      <a:lnTo>
                        <a:pt x="274078" y="404672"/>
                      </a:lnTo>
                      <a:lnTo>
                        <a:pt x="273951" y="405942"/>
                      </a:lnTo>
                      <a:lnTo>
                        <a:pt x="274358" y="407212"/>
                      </a:lnTo>
                      <a:lnTo>
                        <a:pt x="273875" y="407212"/>
                      </a:lnTo>
                      <a:lnTo>
                        <a:pt x="273875" y="411022"/>
                      </a:lnTo>
                      <a:lnTo>
                        <a:pt x="273672" y="411022"/>
                      </a:lnTo>
                      <a:lnTo>
                        <a:pt x="273672" y="412445"/>
                      </a:lnTo>
                      <a:lnTo>
                        <a:pt x="272288" y="412445"/>
                      </a:lnTo>
                      <a:lnTo>
                        <a:pt x="272884" y="413677"/>
                      </a:lnTo>
                      <a:lnTo>
                        <a:pt x="272465" y="413677"/>
                      </a:lnTo>
                      <a:lnTo>
                        <a:pt x="272148" y="414832"/>
                      </a:lnTo>
                      <a:lnTo>
                        <a:pt x="271145" y="413677"/>
                      </a:lnTo>
                      <a:lnTo>
                        <a:pt x="270700" y="412445"/>
                      </a:lnTo>
                      <a:lnTo>
                        <a:pt x="271094" y="412445"/>
                      </a:lnTo>
                      <a:lnTo>
                        <a:pt x="271932" y="411022"/>
                      </a:lnTo>
                      <a:lnTo>
                        <a:pt x="270764" y="412292"/>
                      </a:lnTo>
                      <a:lnTo>
                        <a:pt x="270522" y="411022"/>
                      </a:lnTo>
                      <a:lnTo>
                        <a:pt x="271932" y="411022"/>
                      </a:lnTo>
                      <a:lnTo>
                        <a:pt x="273672" y="412445"/>
                      </a:lnTo>
                      <a:lnTo>
                        <a:pt x="273672" y="411022"/>
                      </a:lnTo>
                      <a:lnTo>
                        <a:pt x="272592" y="411022"/>
                      </a:lnTo>
                      <a:lnTo>
                        <a:pt x="271716" y="409752"/>
                      </a:lnTo>
                      <a:lnTo>
                        <a:pt x="273735" y="409752"/>
                      </a:lnTo>
                      <a:lnTo>
                        <a:pt x="272897" y="408482"/>
                      </a:lnTo>
                      <a:lnTo>
                        <a:pt x="273735" y="408482"/>
                      </a:lnTo>
                      <a:lnTo>
                        <a:pt x="273735" y="409752"/>
                      </a:lnTo>
                      <a:lnTo>
                        <a:pt x="273875" y="411022"/>
                      </a:lnTo>
                      <a:lnTo>
                        <a:pt x="273875" y="407212"/>
                      </a:lnTo>
                      <a:lnTo>
                        <a:pt x="272046" y="407212"/>
                      </a:lnTo>
                      <a:lnTo>
                        <a:pt x="271767" y="408482"/>
                      </a:lnTo>
                      <a:lnTo>
                        <a:pt x="270878" y="407212"/>
                      </a:lnTo>
                      <a:lnTo>
                        <a:pt x="269481" y="407212"/>
                      </a:lnTo>
                      <a:lnTo>
                        <a:pt x="269481" y="413677"/>
                      </a:lnTo>
                      <a:lnTo>
                        <a:pt x="269417" y="414832"/>
                      </a:lnTo>
                      <a:lnTo>
                        <a:pt x="269417" y="412445"/>
                      </a:lnTo>
                      <a:lnTo>
                        <a:pt x="269481" y="413677"/>
                      </a:lnTo>
                      <a:lnTo>
                        <a:pt x="269481" y="407212"/>
                      </a:lnTo>
                      <a:lnTo>
                        <a:pt x="269417" y="405942"/>
                      </a:lnTo>
                      <a:lnTo>
                        <a:pt x="266141" y="405942"/>
                      </a:lnTo>
                      <a:lnTo>
                        <a:pt x="266141" y="404672"/>
                      </a:lnTo>
                      <a:lnTo>
                        <a:pt x="265912" y="403402"/>
                      </a:lnTo>
                      <a:lnTo>
                        <a:pt x="265811" y="402132"/>
                      </a:lnTo>
                      <a:lnTo>
                        <a:pt x="266153" y="402132"/>
                      </a:lnTo>
                      <a:lnTo>
                        <a:pt x="265671" y="400862"/>
                      </a:lnTo>
                      <a:lnTo>
                        <a:pt x="266319" y="399592"/>
                      </a:lnTo>
                      <a:lnTo>
                        <a:pt x="265391" y="399592"/>
                      </a:lnTo>
                      <a:lnTo>
                        <a:pt x="262623" y="399592"/>
                      </a:lnTo>
                      <a:lnTo>
                        <a:pt x="261696" y="399592"/>
                      </a:lnTo>
                      <a:lnTo>
                        <a:pt x="262331" y="400862"/>
                      </a:lnTo>
                      <a:lnTo>
                        <a:pt x="261861" y="402132"/>
                      </a:lnTo>
                      <a:lnTo>
                        <a:pt x="262191" y="402132"/>
                      </a:lnTo>
                      <a:lnTo>
                        <a:pt x="262191" y="403402"/>
                      </a:lnTo>
                      <a:lnTo>
                        <a:pt x="261950" y="403402"/>
                      </a:lnTo>
                      <a:lnTo>
                        <a:pt x="262026" y="404672"/>
                      </a:lnTo>
                      <a:lnTo>
                        <a:pt x="261124" y="404672"/>
                      </a:lnTo>
                      <a:lnTo>
                        <a:pt x="261124" y="398322"/>
                      </a:lnTo>
                      <a:lnTo>
                        <a:pt x="261848" y="398322"/>
                      </a:lnTo>
                      <a:lnTo>
                        <a:pt x="261848" y="397052"/>
                      </a:lnTo>
                      <a:lnTo>
                        <a:pt x="261594" y="397052"/>
                      </a:lnTo>
                      <a:lnTo>
                        <a:pt x="261429" y="395782"/>
                      </a:lnTo>
                      <a:lnTo>
                        <a:pt x="261759" y="395782"/>
                      </a:lnTo>
                      <a:lnTo>
                        <a:pt x="261708" y="394512"/>
                      </a:lnTo>
                      <a:lnTo>
                        <a:pt x="262039" y="393242"/>
                      </a:lnTo>
                      <a:lnTo>
                        <a:pt x="261937" y="391972"/>
                      </a:lnTo>
                      <a:lnTo>
                        <a:pt x="261823" y="390702"/>
                      </a:lnTo>
                      <a:lnTo>
                        <a:pt x="262178" y="390702"/>
                      </a:lnTo>
                      <a:lnTo>
                        <a:pt x="262293" y="389432"/>
                      </a:lnTo>
                      <a:lnTo>
                        <a:pt x="261683" y="389432"/>
                      </a:lnTo>
                      <a:lnTo>
                        <a:pt x="262242" y="388162"/>
                      </a:lnTo>
                      <a:lnTo>
                        <a:pt x="261759" y="388162"/>
                      </a:lnTo>
                      <a:lnTo>
                        <a:pt x="261315" y="386892"/>
                      </a:lnTo>
                      <a:lnTo>
                        <a:pt x="261366" y="385622"/>
                      </a:lnTo>
                      <a:lnTo>
                        <a:pt x="260731" y="385622"/>
                      </a:lnTo>
                      <a:lnTo>
                        <a:pt x="260426" y="384352"/>
                      </a:lnTo>
                      <a:lnTo>
                        <a:pt x="260896" y="384352"/>
                      </a:lnTo>
                      <a:lnTo>
                        <a:pt x="261505" y="383082"/>
                      </a:lnTo>
                      <a:lnTo>
                        <a:pt x="260616" y="381812"/>
                      </a:lnTo>
                      <a:lnTo>
                        <a:pt x="259308" y="383082"/>
                      </a:lnTo>
                      <a:lnTo>
                        <a:pt x="259384" y="381812"/>
                      </a:lnTo>
                      <a:lnTo>
                        <a:pt x="260172" y="380542"/>
                      </a:lnTo>
                      <a:lnTo>
                        <a:pt x="259334" y="380542"/>
                      </a:lnTo>
                      <a:lnTo>
                        <a:pt x="259384" y="379272"/>
                      </a:lnTo>
                      <a:lnTo>
                        <a:pt x="260642" y="379272"/>
                      </a:lnTo>
                      <a:lnTo>
                        <a:pt x="260502" y="378002"/>
                      </a:lnTo>
                      <a:lnTo>
                        <a:pt x="259943" y="378002"/>
                      </a:lnTo>
                      <a:lnTo>
                        <a:pt x="254787" y="378002"/>
                      </a:lnTo>
                      <a:lnTo>
                        <a:pt x="254139" y="378002"/>
                      </a:lnTo>
                      <a:lnTo>
                        <a:pt x="254088" y="379272"/>
                      </a:lnTo>
                      <a:lnTo>
                        <a:pt x="255346" y="379272"/>
                      </a:lnTo>
                      <a:lnTo>
                        <a:pt x="255397" y="380542"/>
                      </a:lnTo>
                      <a:lnTo>
                        <a:pt x="254558" y="380542"/>
                      </a:lnTo>
                      <a:lnTo>
                        <a:pt x="255346" y="381812"/>
                      </a:lnTo>
                      <a:lnTo>
                        <a:pt x="255435" y="383082"/>
                      </a:lnTo>
                      <a:lnTo>
                        <a:pt x="254114" y="381812"/>
                      </a:lnTo>
                      <a:lnTo>
                        <a:pt x="253225" y="383082"/>
                      </a:lnTo>
                      <a:lnTo>
                        <a:pt x="253834" y="384352"/>
                      </a:lnTo>
                      <a:lnTo>
                        <a:pt x="254254" y="384352"/>
                      </a:lnTo>
                      <a:lnTo>
                        <a:pt x="254000" y="385622"/>
                      </a:lnTo>
                      <a:lnTo>
                        <a:pt x="253555" y="385622"/>
                      </a:lnTo>
                      <a:lnTo>
                        <a:pt x="253479" y="386892"/>
                      </a:lnTo>
                      <a:lnTo>
                        <a:pt x="253250" y="386892"/>
                      </a:lnTo>
                      <a:lnTo>
                        <a:pt x="252971" y="388162"/>
                      </a:lnTo>
                      <a:lnTo>
                        <a:pt x="252501" y="388162"/>
                      </a:lnTo>
                      <a:lnTo>
                        <a:pt x="253060" y="389432"/>
                      </a:lnTo>
                      <a:lnTo>
                        <a:pt x="252437" y="389432"/>
                      </a:lnTo>
                      <a:lnTo>
                        <a:pt x="252552" y="390702"/>
                      </a:lnTo>
                      <a:lnTo>
                        <a:pt x="252920" y="390702"/>
                      </a:lnTo>
                      <a:lnTo>
                        <a:pt x="252806" y="391972"/>
                      </a:lnTo>
                      <a:lnTo>
                        <a:pt x="252691" y="393242"/>
                      </a:lnTo>
                      <a:lnTo>
                        <a:pt x="253022" y="394512"/>
                      </a:lnTo>
                      <a:lnTo>
                        <a:pt x="252945" y="395782"/>
                      </a:lnTo>
                      <a:lnTo>
                        <a:pt x="253301" y="395782"/>
                      </a:lnTo>
                      <a:lnTo>
                        <a:pt x="253136" y="397052"/>
                      </a:lnTo>
                      <a:lnTo>
                        <a:pt x="252882" y="397052"/>
                      </a:lnTo>
                      <a:lnTo>
                        <a:pt x="252882" y="398322"/>
                      </a:lnTo>
                      <a:lnTo>
                        <a:pt x="253580" y="398322"/>
                      </a:lnTo>
                      <a:lnTo>
                        <a:pt x="253619" y="404672"/>
                      </a:lnTo>
                      <a:lnTo>
                        <a:pt x="252615" y="404672"/>
                      </a:lnTo>
                      <a:lnTo>
                        <a:pt x="252857" y="403402"/>
                      </a:lnTo>
                      <a:lnTo>
                        <a:pt x="252641" y="403402"/>
                      </a:lnTo>
                      <a:lnTo>
                        <a:pt x="252539" y="402132"/>
                      </a:lnTo>
                      <a:lnTo>
                        <a:pt x="252869" y="402132"/>
                      </a:lnTo>
                      <a:lnTo>
                        <a:pt x="252399" y="400862"/>
                      </a:lnTo>
                      <a:lnTo>
                        <a:pt x="253047" y="399592"/>
                      </a:lnTo>
                      <a:lnTo>
                        <a:pt x="252107" y="399592"/>
                      </a:lnTo>
                      <a:lnTo>
                        <a:pt x="250596" y="399592"/>
                      </a:lnTo>
                      <a:lnTo>
                        <a:pt x="250596" y="412445"/>
                      </a:lnTo>
                      <a:lnTo>
                        <a:pt x="250596" y="414832"/>
                      </a:lnTo>
                      <a:lnTo>
                        <a:pt x="249999" y="414832"/>
                      </a:lnTo>
                      <a:lnTo>
                        <a:pt x="250545" y="413677"/>
                      </a:lnTo>
                      <a:lnTo>
                        <a:pt x="250024" y="413677"/>
                      </a:lnTo>
                      <a:lnTo>
                        <a:pt x="249694" y="412445"/>
                      </a:lnTo>
                      <a:lnTo>
                        <a:pt x="250596" y="412445"/>
                      </a:lnTo>
                      <a:lnTo>
                        <a:pt x="250596" y="399592"/>
                      </a:lnTo>
                      <a:lnTo>
                        <a:pt x="249351" y="399592"/>
                      </a:lnTo>
                      <a:lnTo>
                        <a:pt x="248412" y="399592"/>
                      </a:lnTo>
                      <a:lnTo>
                        <a:pt x="249059" y="400862"/>
                      </a:lnTo>
                      <a:lnTo>
                        <a:pt x="248589" y="402132"/>
                      </a:lnTo>
                      <a:lnTo>
                        <a:pt x="248920" y="402132"/>
                      </a:lnTo>
                      <a:lnTo>
                        <a:pt x="248920" y="403402"/>
                      </a:lnTo>
                      <a:lnTo>
                        <a:pt x="248678" y="403402"/>
                      </a:lnTo>
                      <a:lnTo>
                        <a:pt x="248539" y="404672"/>
                      </a:lnTo>
                      <a:lnTo>
                        <a:pt x="249669" y="404672"/>
                      </a:lnTo>
                      <a:lnTo>
                        <a:pt x="249618" y="411022"/>
                      </a:lnTo>
                      <a:lnTo>
                        <a:pt x="249453" y="412369"/>
                      </a:lnTo>
                      <a:lnTo>
                        <a:pt x="249008" y="412445"/>
                      </a:lnTo>
                      <a:lnTo>
                        <a:pt x="248373" y="411022"/>
                      </a:lnTo>
                      <a:lnTo>
                        <a:pt x="246849" y="412445"/>
                      </a:lnTo>
                      <a:lnTo>
                        <a:pt x="248361" y="411022"/>
                      </a:lnTo>
                      <a:lnTo>
                        <a:pt x="249618" y="411022"/>
                      </a:lnTo>
                      <a:lnTo>
                        <a:pt x="249618" y="404710"/>
                      </a:lnTo>
                      <a:lnTo>
                        <a:pt x="247561" y="405942"/>
                      </a:lnTo>
                      <a:lnTo>
                        <a:pt x="247561" y="407212"/>
                      </a:lnTo>
                      <a:lnTo>
                        <a:pt x="246786" y="407212"/>
                      </a:lnTo>
                      <a:lnTo>
                        <a:pt x="246786" y="408482"/>
                      </a:lnTo>
                      <a:lnTo>
                        <a:pt x="246786" y="409740"/>
                      </a:lnTo>
                      <a:lnTo>
                        <a:pt x="246659" y="411022"/>
                      </a:lnTo>
                      <a:lnTo>
                        <a:pt x="246786" y="408482"/>
                      </a:lnTo>
                      <a:lnTo>
                        <a:pt x="246786" y="407212"/>
                      </a:lnTo>
                      <a:lnTo>
                        <a:pt x="246240" y="407212"/>
                      </a:lnTo>
                      <a:lnTo>
                        <a:pt x="246595" y="405942"/>
                      </a:lnTo>
                      <a:lnTo>
                        <a:pt x="246367" y="404672"/>
                      </a:lnTo>
                      <a:lnTo>
                        <a:pt x="244856" y="404672"/>
                      </a:lnTo>
                      <a:lnTo>
                        <a:pt x="244817" y="405942"/>
                      </a:lnTo>
                      <a:lnTo>
                        <a:pt x="245516" y="405942"/>
                      </a:lnTo>
                      <a:lnTo>
                        <a:pt x="244856" y="407009"/>
                      </a:lnTo>
                      <a:lnTo>
                        <a:pt x="244856" y="416255"/>
                      </a:lnTo>
                      <a:lnTo>
                        <a:pt x="244017" y="416255"/>
                      </a:lnTo>
                      <a:lnTo>
                        <a:pt x="242963" y="414832"/>
                      </a:lnTo>
                      <a:lnTo>
                        <a:pt x="242176" y="414832"/>
                      </a:lnTo>
                      <a:lnTo>
                        <a:pt x="241795" y="413677"/>
                      </a:lnTo>
                      <a:lnTo>
                        <a:pt x="242595" y="413677"/>
                      </a:lnTo>
                      <a:lnTo>
                        <a:pt x="242773" y="413677"/>
                      </a:lnTo>
                      <a:lnTo>
                        <a:pt x="243713" y="413677"/>
                      </a:lnTo>
                      <a:lnTo>
                        <a:pt x="243446" y="414832"/>
                      </a:lnTo>
                      <a:lnTo>
                        <a:pt x="244690" y="414832"/>
                      </a:lnTo>
                      <a:lnTo>
                        <a:pt x="244856" y="416255"/>
                      </a:lnTo>
                      <a:lnTo>
                        <a:pt x="244856" y="407009"/>
                      </a:lnTo>
                      <a:lnTo>
                        <a:pt x="244729" y="407212"/>
                      </a:lnTo>
                      <a:lnTo>
                        <a:pt x="244538" y="407212"/>
                      </a:lnTo>
                      <a:lnTo>
                        <a:pt x="244538" y="408482"/>
                      </a:lnTo>
                      <a:lnTo>
                        <a:pt x="244538" y="409752"/>
                      </a:lnTo>
                      <a:lnTo>
                        <a:pt x="244398" y="409752"/>
                      </a:lnTo>
                      <a:lnTo>
                        <a:pt x="244132" y="409752"/>
                      </a:lnTo>
                      <a:lnTo>
                        <a:pt x="244132" y="412445"/>
                      </a:lnTo>
                      <a:lnTo>
                        <a:pt x="242735" y="413575"/>
                      </a:lnTo>
                      <a:lnTo>
                        <a:pt x="242354" y="412445"/>
                      </a:lnTo>
                      <a:lnTo>
                        <a:pt x="241795" y="412445"/>
                      </a:lnTo>
                      <a:lnTo>
                        <a:pt x="242646" y="411022"/>
                      </a:lnTo>
                      <a:lnTo>
                        <a:pt x="243014" y="412445"/>
                      </a:lnTo>
                      <a:lnTo>
                        <a:pt x="244132" y="412445"/>
                      </a:lnTo>
                      <a:lnTo>
                        <a:pt x="244132" y="409752"/>
                      </a:lnTo>
                      <a:lnTo>
                        <a:pt x="243763" y="409752"/>
                      </a:lnTo>
                      <a:lnTo>
                        <a:pt x="243814" y="408482"/>
                      </a:lnTo>
                      <a:lnTo>
                        <a:pt x="244538" y="408482"/>
                      </a:lnTo>
                      <a:lnTo>
                        <a:pt x="244538" y="407212"/>
                      </a:lnTo>
                      <a:lnTo>
                        <a:pt x="243814" y="407212"/>
                      </a:lnTo>
                      <a:lnTo>
                        <a:pt x="243052" y="408482"/>
                      </a:lnTo>
                      <a:lnTo>
                        <a:pt x="241655" y="408482"/>
                      </a:lnTo>
                      <a:lnTo>
                        <a:pt x="241655" y="416255"/>
                      </a:lnTo>
                      <a:lnTo>
                        <a:pt x="240957" y="416255"/>
                      </a:lnTo>
                      <a:lnTo>
                        <a:pt x="240957" y="414832"/>
                      </a:lnTo>
                      <a:lnTo>
                        <a:pt x="240957" y="413677"/>
                      </a:lnTo>
                      <a:lnTo>
                        <a:pt x="241363" y="413677"/>
                      </a:lnTo>
                      <a:lnTo>
                        <a:pt x="241414" y="414832"/>
                      </a:lnTo>
                      <a:lnTo>
                        <a:pt x="240957" y="414832"/>
                      </a:lnTo>
                      <a:lnTo>
                        <a:pt x="241655" y="416255"/>
                      </a:lnTo>
                      <a:lnTo>
                        <a:pt x="241655" y="408482"/>
                      </a:lnTo>
                      <a:lnTo>
                        <a:pt x="241071" y="408482"/>
                      </a:lnTo>
                      <a:lnTo>
                        <a:pt x="240957" y="407212"/>
                      </a:lnTo>
                      <a:lnTo>
                        <a:pt x="237998" y="408482"/>
                      </a:lnTo>
                      <a:lnTo>
                        <a:pt x="237998" y="409752"/>
                      </a:lnTo>
                      <a:lnTo>
                        <a:pt x="237998" y="413677"/>
                      </a:lnTo>
                      <a:lnTo>
                        <a:pt x="237998" y="414832"/>
                      </a:lnTo>
                      <a:lnTo>
                        <a:pt x="236982" y="414832"/>
                      </a:lnTo>
                      <a:lnTo>
                        <a:pt x="237604" y="413677"/>
                      </a:lnTo>
                      <a:lnTo>
                        <a:pt x="237998" y="413677"/>
                      </a:lnTo>
                      <a:lnTo>
                        <a:pt x="237998" y="409752"/>
                      </a:lnTo>
                      <a:lnTo>
                        <a:pt x="235661" y="409752"/>
                      </a:lnTo>
                      <a:lnTo>
                        <a:pt x="235661" y="416255"/>
                      </a:lnTo>
                      <a:lnTo>
                        <a:pt x="235369" y="417372"/>
                      </a:lnTo>
                      <a:lnTo>
                        <a:pt x="233972" y="417372"/>
                      </a:lnTo>
                      <a:lnTo>
                        <a:pt x="234480" y="416255"/>
                      </a:lnTo>
                      <a:lnTo>
                        <a:pt x="235331" y="416255"/>
                      </a:lnTo>
                      <a:lnTo>
                        <a:pt x="235661" y="416255"/>
                      </a:lnTo>
                      <a:lnTo>
                        <a:pt x="235661" y="409752"/>
                      </a:lnTo>
                      <a:lnTo>
                        <a:pt x="234924" y="409752"/>
                      </a:lnTo>
                      <a:lnTo>
                        <a:pt x="234543" y="409752"/>
                      </a:lnTo>
                      <a:lnTo>
                        <a:pt x="234340" y="409752"/>
                      </a:lnTo>
                      <a:lnTo>
                        <a:pt x="234315" y="408482"/>
                      </a:lnTo>
                      <a:lnTo>
                        <a:pt x="233324" y="408482"/>
                      </a:lnTo>
                      <a:lnTo>
                        <a:pt x="233883" y="407212"/>
                      </a:lnTo>
                      <a:lnTo>
                        <a:pt x="233768" y="405942"/>
                      </a:lnTo>
                      <a:lnTo>
                        <a:pt x="232371" y="405942"/>
                      </a:lnTo>
                      <a:lnTo>
                        <a:pt x="232219" y="407212"/>
                      </a:lnTo>
                      <a:lnTo>
                        <a:pt x="232918" y="408482"/>
                      </a:lnTo>
                      <a:lnTo>
                        <a:pt x="232498" y="408482"/>
                      </a:lnTo>
                      <a:lnTo>
                        <a:pt x="231978" y="409752"/>
                      </a:lnTo>
                      <a:lnTo>
                        <a:pt x="231597" y="409752"/>
                      </a:lnTo>
                      <a:lnTo>
                        <a:pt x="231597" y="416255"/>
                      </a:lnTo>
                      <a:lnTo>
                        <a:pt x="231584" y="417372"/>
                      </a:lnTo>
                      <a:lnTo>
                        <a:pt x="230974" y="417372"/>
                      </a:lnTo>
                      <a:lnTo>
                        <a:pt x="231203" y="416255"/>
                      </a:lnTo>
                      <a:lnTo>
                        <a:pt x="231597" y="416255"/>
                      </a:lnTo>
                      <a:lnTo>
                        <a:pt x="231597" y="409752"/>
                      </a:lnTo>
                      <a:lnTo>
                        <a:pt x="231584" y="413677"/>
                      </a:lnTo>
                      <a:lnTo>
                        <a:pt x="230149" y="414832"/>
                      </a:lnTo>
                      <a:lnTo>
                        <a:pt x="229704" y="414832"/>
                      </a:lnTo>
                      <a:lnTo>
                        <a:pt x="230009" y="416255"/>
                      </a:lnTo>
                      <a:lnTo>
                        <a:pt x="230606" y="414832"/>
                      </a:lnTo>
                      <a:lnTo>
                        <a:pt x="231140" y="414832"/>
                      </a:lnTo>
                      <a:lnTo>
                        <a:pt x="230555" y="417372"/>
                      </a:lnTo>
                      <a:lnTo>
                        <a:pt x="229704" y="416255"/>
                      </a:lnTo>
                      <a:lnTo>
                        <a:pt x="229069" y="416255"/>
                      </a:lnTo>
                      <a:lnTo>
                        <a:pt x="228981" y="417372"/>
                      </a:lnTo>
                      <a:lnTo>
                        <a:pt x="228358" y="418642"/>
                      </a:lnTo>
                      <a:lnTo>
                        <a:pt x="228358" y="417372"/>
                      </a:lnTo>
                      <a:lnTo>
                        <a:pt x="228981" y="417372"/>
                      </a:lnTo>
                      <a:lnTo>
                        <a:pt x="228981" y="416255"/>
                      </a:lnTo>
                      <a:lnTo>
                        <a:pt x="228358" y="416255"/>
                      </a:lnTo>
                      <a:lnTo>
                        <a:pt x="228358" y="414832"/>
                      </a:lnTo>
                      <a:lnTo>
                        <a:pt x="229285" y="414832"/>
                      </a:lnTo>
                      <a:lnTo>
                        <a:pt x="229069" y="416255"/>
                      </a:lnTo>
                      <a:lnTo>
                        <a:pt x="229704" y="414832"/>
                      </a:lnTo>
                      <a:lnTo>
                        <a:pt x="230301" y="413677"/>
                      </a:lnTo>
                      <a:lnTo>
                        <a:pt x="229323" y="414794"/>
                      </a:lnTo>
                      <a:lnTo>
                        <a:pt x="229146" y="413677"/>
                      </a:lnTo>
                      <a:lnTo>
                        <a:pt x="230301" y="413677"/>
                      </a:lnTo>
                      <a:lnTo>
                        <a:pt x="231013" y="413677"/>
                      </a:lnTo>
                      <a:lnTo>
                        <a:pt x="231584" y="413677"/>
                      </a:lnTo>
                      <a:lnTo>
                        <a:pt x="231584" y="409752"/>
                      </a:lnTo>
                      <a:lnTo>
                        <a:pt x="230454" y="409752"/>
                      </a:lnTo>
                      <a:lnTo>
                        <a:pt x="230212" y="411022"/>
                      </a:lnTo>
                      <a:lnTo>
                        <a:pt x="229438" y="409752"/>
                      </a:lnTo>
                      <a:lnTo>
                        <a:pt x="225539" y="409752"/>
                      </a:lnTo>
                      <a:lnTo>
                        <a:pt x="225539" y="411022"/>
                      </a:lnTo>
                      <a:lnTo>
                        <a:pt x="225539" y="416255"/>
                      </a:lnTo>
                      <a:lnTo>
                        <a:pt x="225539" y="417372"/>
                      </a:lnTo>
                      <a:lnTo>
                        <a:pt x="224586" y="417372"/>
                      </a:lnTo>
                      <a:lnTo>
                        <a:pt x="224104" y="417372"/>
                      </a:lnTo>
                      <a:lnTo>
                        <a:pt x="224396" y="416255"/>
                      </a:lnTo>
                      <a:lnTo>
                        <a:pt x="223951" y="416255"/>
                      </a:lnTo>
                      <a:lnTo>
                        <a:pt x="223329" y="414832"/>
                      </a:lnTo>
                      <a:lnTo>
                        <a:pt x="221792" y="416255"/>
                      </a:lnTo>
                      <a:lnTo>
                        <a:pt x="223304" y="414832"/>
                      </a:lnTo>
                      <a:lnTo>
                        <a:pt x="224574" y="414832"/>
                      </a:lnTo>
                      <a:lnTo>
                        <a:pt x="224421" y="416204"/>
                      </a:lnTo>
                      <a:lnTo>
                        <a:pt x="225539" y="416255"/>
                      </a:lnTo>
                      <a:lnTo>
                        <a:pt x="225539" y="411022"/>
                      </a:lnTo>
                      <a:lnTo>
                        <a:pt x="224256" y="411022"/>
                      </a:lnTo>
                      <a:lnTo>
                        <a:pt x="223469" y="412292"/>
                      </a:lnTo>
                      <a:lnTo>
                        <a:pt x="223227" y="411022"/>
                      </a:lnTo>
                      <a:lnTo>
                        <a:pt x="221742" y="411022"/>
                      </a:lnTo>
                      <a:lnTo>
                        <a:pt x="221742" y="412445"/>
                      </a:lnTo>
                      <a:lnTo>
                        <a:pt x="221742" y="413639"/>
                      </a:lnTo>
                      <a:lnTo>
                        <a:pt x="221742" y="412445"/>
                      </a:lnTo>
                      <a:lnTo>
                        <a:pt x="221742" y="411022"/>
                      </a:lnTo>
                      <a:lnTo>
                        <a:pt x="221310" y="411022"/>
                      </a:lnTo>
                      <a:lnTo>
                        <a:pt x="221551" y="409752"/>
                      </a:lnTo>
                      <a:lnTo>
                        <a:pt x="221437" y="408482"/>
                      </a:lnTo>
                      <a:lnTo>
                        <a:pt x="219913" y="408482"/>
                      </a:lnTo>
                      <a:lnTo>
                        <a:pt x="219760" y="409752"/>
                      </a:lnTo>
                      <a:lnTo>
                        <a:pt x="220459" y="409752"/>
                      </a:lnTo>
                      <a:lnTo>
                        <a:pt x="219684" y="411022"/>
                      </a:lnTo>
                      <a:lnTo>
                        <a:pt x="219494" y="411022"/>
                      </a:lnTo>
                      <a:lnTo>
                        <a:pt x="219494" y="412445"/>
                      </a:lnTo>
                      <a:lnTo>
                        <a:pt x="219481" y="414832"/>
                      </a:lnTo>
                      <a:lnTo>
                        <a:pt x="219354" y="413677"/>
                      </a:lnTo>
                      <a:lnTo>
                        <a:pt x="219075" y="413677"/>
                      </a:lnTo>
                      <a:lnTo>
                        <a:pt x="219075" y="416255"/>
                      </a:lnTo>
                      <a:lnTo>
                        <a:pt x="217690" y="417372"/>
                      </a:lnTo>
                      <a:lnTo>
                        <a:pt x="218681" y="417372"/>
                      </a:lnTo>
                      <a:lnTo>
                        <a:pt x="218389" y="418642"/>
                      </a:lnTo>
                      <a:lnTo>
                        <a:pt x="217906" y="418642"/>
                      </a:lnTo>
                      <a:lnTo>
                        <a:pt x="217131" y="418642"/>
                      </a:lnTo>
                      <a:lnTo>
                        <a:pt x="216712" y="417372"/>
                      </a:lnTo>
                      <a:lnTo>
                        <a:pt x="217690" y="417372"/>
                      </a:lnTo>
                      <a:lnTo>
                        <a:pt x="217309" y="416255"/>
                      </a:lnTo>
                      <a:lnTo>
                        <a:pt x="216738" y="416255"/>
                      </a:lnTo>
                      <a:lnTo>
                        <a:pt x="217601" y="414832"/>
                      </a:lnTo>
                      <a:lnTo>
                        <a:pt x="217957" y="416255"/>
                      </a:lnTo>
                      <a:lnTo>
                        <a:pt x="219075" y="416255"/>
                      </a:lnTo>
                      <a:lnTo>
                        <a:pt x="219075" y="413677"/>
                      </a:lnTo>
                      <a:lnTo>
                        <a:pt x="218706" y="413677"/>
                      </a:lnTo>
                      <a:lnTo>
                        <a:pt x="218757" y="412445"/>
                      </a:lnTo>
                      <a:lnTo>
                        <a:pt x="219494" y="412445"/>
                      </a:lnTo>
                      <a:lnTo>
                        <a:pt x="219494" y="411022"/>
                      </a:lnTo>
                      <a:lnTo>
                        <a:pt x="218757" y="411022"/>
                      </a:lnTo>
                      <a:lnTo>
                        <a:pt x="217919" y="412445"/>
                      </a:lnTo>
                      <a:lnTo>
                        <a:pt x="217335" y="412445"/>
                      </a:lnTo>
                      <a:lnTo>
                        <a:pt x="217335" y="405942"/>
                      </a:lnTo>
                      <a:lnTo>
                        <a:pt x="218020" y="405942"/>
                      </a:lnTo>
                      <a:lnTo>
                        <a:pt x="217792" y="404672"/>
                      </a:lnTo>
                      <a:lnTo>
                        <a:pt x="217627" y="404672"/>
                      </a:lnTo>
                      <a:lnTo>
                        <a:pt x="217932" y="403402"/>
                      </a:lnTo>
                      <a:lnTo>
                        <a:pt x="217881" y="402132"/>
                      </a:lnTo>
                      <a:lnTo>
                        <a:pt x="218198" y="400862"/>
                      </a:lnTo>
                      <a:lnTo>
                        <a:pt x="217982" y="399592"/>
                      </a:lnTo>
                      <a:lnTo>
                        <a:pt x="218440" y="398322"/>
                      </a:lnTo>
                      <a:lnTo>
                        <a:pt x="218071" y="398322"/>
                      </a:lnTo>
                      <a:lnTo>
                        <a:pt x="217855" y="397052"/>
                      </a:lnTo>
                      <a:lnTo>
                        <a:pt x="218376" y="395782"/>
                      </a:lnTo>
                      <a:lnTo>
                        <a:pt x="217411" y="395782"/>
                      </a:lnTo>
                      <a:lnTo>
                        <a:pt x="217576" y="394512"/>
                      </a:lnTo>
                      <a:lnTo>
                        <a:pt x="217385" y="394512"/>
                      </a:lnTo>
                      <a:lnTo>
                        <a:pt x="216966" y="393242"/>
                      </a:lnTo>
                      <a:lnTo>
                        <a:pt x="217131" y="393242"/>
                      </a:lnTo>
                      <a:lnTo>
                        <a:pt x="217703" y="391972"/>
                      </a:lnTo>
                      <a:lnTo>
                        <a:pt x="215633" y="391972"/>
                      </a:lnTo>
                      <a:lnTo>
                        <a:pt x="212001" y="391972"/>
                      </a:lnTo>
                      <a:lnTo>
                        <a:pt x="209943" y="391972"/>
                      </a:lnTo>
                      <a:lnTo>
                        <a:pt x="210515" y="393242"/>
                      </a:lnTo>
                      <a:lnTo>
                        <a:pt x="210667" y="393242"/>
                      </a:lnTo>
                      <a:lnTo>
                        <a:pt x="210248" y="394512"/>
                      </a:lnTo>
                      <a:lnTo>
                        <a:pt x="210172" y="395782"/>
                      </a:lnTo>
                      <a:lnTo>
                        <a:pt x="209257" y="395782"/>
                      </a:lnTo>
                      <a:lnTo>
                        <a:pt x="209778" y="397052"/>
                      </a:lnTo>
                      <a:lnTo>
                        <a:pt x="209575" y="398322"/>
                      </a:lnTo>
                      <a:lnTo>
                        <a:pt x="209308" y="398322"/>
                      </a:lnTo>
                      <a:lnTo>
                        <a:pt x="209651" y="399592"/>
                      </a:lnTo>
                      <a:lnTo>
                        <a:pt x="209435" y="400862"/>
                      </a:lnTo>
                      <a:lnTo>
                        <a:pt x="209753" y="402132"/>
                      </a:lnTo>
                      <a:lnTo>
                        <a:pt x="209677" y="403402"/>
                      </a:lnTo>
                      <a:lnTo>
                        <a:pt x="210019" y="404672"/>
                      </a:lnTo>
                      <a:lnTo>
                        <a:pt x="209842" y="404672"/>
                      </a:lnTo>
                      <a:lnTo>
                        <a:pt x="209613" y="405942"/>
                      </a:lnTo>
                      <a:lnTo>
                        <a:pt x="210273" y="405942"/>
                      </a:lnTo>
                      <a:lnTo>
                        <a:pt x="210299" y="412445"/>
                      </a:lnTo>
                      <a:lnTo>
                        <a:pt x="209308" y="412445"/>
                      </a:lnTo>
                      <a:lnTo>
                        <a:pt x="208737" y="413677"/>
                      </a:lnTo>
                      <a:lnTo>
                        <a:pt x="208724" y="416255"/>
                      </a:lnTo>
                      <a:lnTo>
                        <a:pt x="209664" y="416255"/>
                      </a:lnTo>
                      <a:lnTo>
                        <a:pt x="209664" y="421182"/>
                      </a:lnTo>
                      <a:lnTo>
                        <a:pt x="209092" y="421182"/>
                      </a:lnTo>
                      <a:lnTo>
                        <a:pt x="209092" y="423722"/>
                      </a:lnTo>
                      <a:lnTo>
                        <a:pt x="203111" y="426262"/>
                      </a:lnTo>
                      <a:lnTo>
                        <a:pt x="203111" y="427532"/>
                      </a:lnTo>
                      <a:lnTo>
                        <a:pt x="203733" y="427532"/>
                      </a:lnTo>
                      <a:lnTo>
                        <a:pt x="203720" y="428802"/>
                      </a:lnTo>
                      <a:lnTo>
                        <a:pt x="204876" y="428802"/>
                      </a:lnTo>
                      <a:lnTo>
                        <a:pt x="204863" y="432612"/>
                      </a:lnTo>
                      <a:lnTo>
                        <a:pt x="206260" y="432612"/>
                      </a:lnTo>
                      <a:lnTo>
                        <a:pt x="209423" y="435152"/>
                      </a:lnTo>
                      <a:lnTo>
                        <a:pt x="209423" y="654862"/>
                      </a:lnTo>
                      <a:lnTo>
                        <a:pt x="878459" y="654862"/>
                      </a:lnTo>
                      <a:lnTo>
                        <a:pt x="878459" y="634631"/>
                      </a:lnTo>
                      <a:lnTo>
                        <a:pt x="1014272" y="634631"/>
                      </a:lnTo>
                      <a:lnTo>
                        <a:pt x="1014272" y="382333"/>
                      </a:lnTo>
                      <a:close/>
                    </a:path>
                    <a:path w="2462530" h="663575">
                      <a:moveTo>
                        <a:pt x="1834146" y="70802"/>
                      </a:moveTo>
                      <a:lnTo>
                        <a:pt x="1826425" y="70802"/>
                      </a:lnTo>
                      <a:lnTo>
                        <a:pt x="1826425" y="69532"/>
                      </a:lnTo>
                      <a:lnTo>
                        <a:pt x="1808556" y="69532"/>
                      </a:lnTo>
                      <a:lnTo>
                        <a:pt x="1808556" y="68262"/>
                      </a:lnTo>
                      <a:lnTo>
                        <a:pt x="1804276" y="68262"/>
                      </a:lnTo>
                      <a:lnTo>
                        <a:pt x="1804276" y="64897"/>
                      </a:lnTo>
                      <a:lnTo>
                        <a:pt x="1806028" y="64897"/>
                      </a:lnTo>
                      <a:lnTo>
                        <a:pt x="1806028" y="62357"/>
                      </a:lnTo>
                      <a:lnTo>
                        <a:pt x="1781797" y="62357"/>
                      </a:lnTo>
                      <a:lnTo>
                        <a:pt x="1781797" y="64897"/>
                      </a:lnTo>
                      <a:lnTo>
                        <a:pt x="1784032" y="64897"/>
                      </a:lnTo>
                      <a:lnTo>
                        <a:pt x="1784032" y="67868"/>
                      </a:lnTo>
                      <a:lnTo>
                        <a:pt x="1787220" y="67868"/>
                      </a:lnTo>
                      <a:lnTo>
                        <a:pt x="1787220" y="64897"/>
                      </a:lnTo>
                      <a:lnTo>
                        <a:pt x="1799958" y="64897"/>
                      </a:lnTo>
                      <a:lnTo>
                        <a:pt x="1799958" y="68262"/>
                      </a:lnTo>
                      <a:lnTo>
                        <a:pt x="1779358" y="68262"/>
                      </a:lnTo>
                      <a:lnTo>
                        <a:pt x="1779358" y="66992"/>
                      </a:lnTo>
                      <a:lnTo>
                        <a:pt x="1759813" y="66992"/>
                      </a:lnTo>
                      <a:lnTo>
                        <a:pt x="1759813" y="64452"/>
                      </a:lnTo>
                      <a:lnTo>
                        <a:pt x="1736610" y="64452"/>
                      </a:lnTo>
                      <a:lnTo>
                        <a:pt x="1736610" y="66992"/>
                      </a:lnTo>
                      <a:lnTo>
                        <a:pt x="1734896" y="66992"/>
                      </a:lnTo>
                      <a:lnTo>
                        <a:pt x="1734896" y="68262"/>
                      </a:lnTo>
                      <a:lnTo>
                        <a:pt x="1703146" y="68262"/>
                      </a:lnTo>
                      <a:lnTo>
                        <a:pt x="1703146" y="69532"/>
                      </a:lnTo>
                      <a:lnTo>
                        <a:pt x="1683753" y="69532"/>
                      </a:lnTo>
                      <a:lnTo>
                        <a:pt x="1683753" y="70802"/>
                      </a:lnTo>
                      <a:lnTo>
                        <a:pt x="1675269" y="70802"/>
                      </a:lnTo>
                      <a:lnTo>
                        <a:pt x="1675269" y="351751"/>
                      </a:lnTo>
                      <a:lnTo>
                        <a:pt x="1671764" y="351751"/>
                      </a:lnTo>
                      <a:lnTo>
                        <a:pt x="1671764" y="349364"/>
                      </a:lnTo>
                      <a:lnTo>
                        <a:pt x="1648879" y="349364"/>
                      </a:lnTo>
                      <a:lnTo>
                        <a:pt x="1648879" y="353949"/>
                      </a:lnTo>
                      <a:lnTo>
                        <a:pt x="1634185" y="353949"/>
                      </a:lnTo>
                      <a:lnTo>
                        <a:pt x="1634185" y="343179"/>
                      </a:lnTo>
                      <a:lnTo>
                        <a:pt x="1620342" y="335813"/>
                      </a:lnTo>
                      <a:lnTo>
                        <a:pt x="1614970" y="335813"/>
                      </a:lnTo>
                      <a:lnTo>
                        <a:pt x="1614970" y="302717"/>
                      </a:lnTo>
                      <a:lnTo>
                        <a:pt x="1611579" y="302717"/>
                      </a:lnTo>
                      <a:lnTo>
                        <a:pt x="1611579" y="335813"/>
                      </a:lnTo>
                      <a:lnTo>
                        <a:pt x="1606219" y="335813"/>
                      </a:lnTo>
                      <a:lnTo>
                        <a:pt x="1592376" y="343179"/>
                      </a:lnTo>
                      <a:lnTo>
                        <a:pt x="1592376" y="347560"/>
                      </a:lnTo>
                      <a:lnTo>
                        <a:pt x="1564398" y="347560"/>
                      </a:lnTo>
                      <a:lnTo>
                        <a:pt x="1564398" y="351155"/>
                      </a:lnTo>
                      <a:lnTo>
                        <a:pt x="1551127" y="351155"/>
                      </a:lnTo>
                      <a:lnTo>
                        <a:pt x="1551127" y="353949"/>
                      </a:lnTo>
                      <a:lnTo>
                        <a:pt x="1533893" y="353949"/>
                      </a:lnTo>
                      <a:lnTo>
                        <a:pt x="1533893" y="362508"/>
                      </a:lnTo>
                      <a:lnTo>
                        <a:pt x="1511007" y="362508"/>
                      </a:lnTo>
                      <a:lnTo>
                        <a:pt x="1511007" y="367665"/>
                      </a:lnTo>
                      <a:lnTo>
                        <a:pt x="1505127" y="367665"/>
                      </a:lnTo>
                      <a:lnTo>
                        <a:pt x="1505127" y="625754"/>
                      </a:lnTo>
                      <a:lnTo>
                        <a:pt x="1675269" y="625754"/>
                      </a:lnTo>
                      <a:lnTo>
                        <a:pt x="1675269" y="649198"/>
                      </a:lnTo>
                      <a:lnTo>
                        <a:pt x="1834146" y="649198"/>
                      </a:lnTo>
                      <a:lnTo>
                        <a:pt x="1834146" y="70802"/>
                      </a:lnTo>
                      <a:close/>
                    </a:path>
                    <a:path w="2462530" h="663575">
                      <a:moveTo>
                        <a:pt x="2026627" y="547890"/>
                      </a:moveTo>
                      <a:lnTo>
                        <a:pt x="1996833" y="58369"/>
                      </a:lnTo>
                      <a:lnTo>
                        <a:pt x="1971281" y="32918"/>
                      </a:lnTo>
                      <a:lnTo>
                        <a:pt x="1916963" y="0"/>
                      </a:lnTo>
                      <a:lnTo>
                        <a:pt x="1894954" y="27901"/>
                      </a:lnTo>
                      <a:lnTo>
                        <a:pt x="1885492" y="550062"/>
                      </a:lnTo>
                      <a:lnTo>
                        <a:pt x="2026627" y="547890"/>
                      </a:lnTo>
                      <a:close/>
                    </a:path>
                    <a:path w="2462530" h="663575">
                      <a:moveTo>
                        <a:pt x="2101049" y="451053"/>
                      </a:moveTo>
                      <a:lnTo>
                        <a:pt x="2093696" y="451053"/>
                      </a:lnTo>
                      <a:lnTo>
                        <a:pt x="2093696" y="449910"/>
                      </a:lnTo>
                      <a:lnTo>
                        <a:pt x="2085365" y="449910"/>
                      </a:lnTo>
                      <a:lnTo>
                        <a:pt x="2085365" y="451053"/>
                      </a:lnTo>
                      <a:lnTo>
                        <a:pt x="2079663" y="451053"/>
                      </a:lnTo>
                      <a:lnTo>
                        <a:pt x="2079663" y="447319"/>
                      </a:lnTo>
                      <a:lnTo>
                        <a:pt x="2077300" y="447319"/>
                      </a:lnTo>
                      <a:lnTo>
                        <a:pt x="2077300" y="451053"/>
                      </a:lnTo>
                      <a:lnTo>
                        <a:pt x="2071865" y="451053"/>
                      </a:lnTo>
                      <a:lnTo>
                        <a:pt x="2068766" y="449224"/>
                      </a:lnTo>
                      <a:lnTo>
                        <a:pt x="2064296" y="449224"/>
                      </a:lnTo>
                      <a:lnTo>
                        <a:pt x="2064296" y="448779"/>
                      </a:lnTo>
                      <a:lnTo>
                        <a:pt x="2062988" y="448779"/>
                      </a:lnTo>
                      <a:lnTo>
                        <a:pt x="2062988" y="447751"/>
                      </a:lnTo>
                      <a:lnTo>
                        <a:pt x="2061222" y="447751"/>
                      </a:lnTo>
                      <a:lnTo>
                        <a:pt x="2061222" y="448779"/>
                      </a:lnTo>
                      <a:lnTo>
                        <a:pt x="2061044" y="448779"/>
                      </a:lnTo>
                      <a:lnTo>
                        <a:pt x="2061044" y="447205"/>
                      </a:lnTo>
                      <a:lnTo>
                        <a:pt x="2059546" y="447205"/>
                      </a:lnTo>
                      <a:lnTo>
                        <a:pt x="2059546" y="448779"/>
                      </a:lnTo>
                      <a:lnTo>
                        <a:pt x="2058352" y="448779"/>
                      </a:lnTo>
                      <a:lnTo>
                        <a:pt x="2058352" y="449224"/>
                      </a:lnTo>
                      <a:lnTo>
                        <a:pt x="2049475" y="449224"/>
                      </a:lnTo>
                      <a:lnTo>
                        <a:pt x="2045677" y="451065"/>
                      </a:lnTo>
                      <a:lnTo>
                        <a:pt x="2033905" y="451065"/>
                      </a:lnTo>
                      <a:lnTo>
                        <a:pt x="2033905" y="470179"/>
                      </a:lnTo>
                      <a:lnTo>
                        <a:pt x="2037321" y="470179"/>
                      </a:lnTo>
                      <a:lnTo>
                        <a:pt x="2037321" y="479183"/>
                      </a:lnTo>
                      <a:lnTo>
                        <a:pt x="2042160" y="479183"/>
                      </a:lnTo>
                      <a:lnTo>
                        <a:pt x="2042160" y="470179"/>
                      </a:lnTo>
                      <a:lnTo>
                        <a:pt x="2051583" y="470179"/>
                      </a:lnTo>
                      <a:lnTo>
                        <a:pt x="2051583" y="476224"/>
                      </a:lnTo>
                      <a:lnTo>
                        <a:pt x="2101049" y="476224"/>
                      </a:lnTo>
                      <a:lnTo>
                        <a:pt x="2101049" y="451053"/>
                      </a:lnTo>
                      <a:close/>
                    </a:path>
                    <a:path w="2462530" h="663575">
                      <a:moveTo>
                        <a:pt x="2284488" y="86944"/>
                      </a:moveTo>
                      <a:lnTo>
                        <a:pt x="2280069" y="85191"/>
                      </a:lnTo>
                      <a:lnTo>
                        <a:pt x="2280069" y="82740"/>
                      </a:lnTo>
                      <a:lnTo>
                        <a:pt x="2277618" y="82740"/>
                      </a:lnTo>
                      <a:lnTo>
                        <a:pt x="2277618" y="80581"/>
                      </a:lnTo>
                      <a:lnTo>
                        <a:pt x="2276830" y="80581"/>
                      </a:lnTo>
                      <a:lnTo>
                        <a:pt x="2276830" y="82740"/>
                      </a:lnTo>
                      <a:lnTo>
                        <a:pt x="2275332" y="82740"/>
                      </a:lnTo>
                      <a:lnTo>
                        <a:pt x="2275332" y="83769"/>
                      </a:lnTo>
                      <a:lnTo>
                        <a:pt x="2270696" y="82575"/>
                      </a:lnTo>
                      <a:lnTo>
                        <a:pt x="2265667" y="81800"/>
                      </a:lnTo>
                      <a:lnTo>
                        <a:pt x="2260333" y="81330"/>
                      </a:lnTo>
                      <a:lnTo>
                        <a:pt x="2260333" y="60972"/>
                      </a:lnTo>
                      <a:lnTo>
                        <a:pt x="2242959" y="61353"/>
                      </a:lnTo>
                      <a:lnTo>
                        <a:pt x="2226297" y="62115"/>
                      </a:lnTo>
                      <a:lnTo>
                        <a:pt x="2210473" y="63296"/>
                      </a:lnTo>
                      <a:lnTo>
                        <a:pt x="2195588" y="64973"/>
                      </a:lnTo>
                      <a:lnTo>
                        <a:pt x="2195588" y="63525"/>
                      </a:lnTo>
                      <a:lnTo>
                        <a:pt x="2190026" y="62077"/>
                      </a:lnTo>
                      <a:lnTo>
                        <a:pt x="2183498" y="62839"/>
                      </a:lnTo>
                      <a:lnTo>
                        <a:pt x="2183498" y="66878"/>
                      </a:lnTo>
                      <a:lnTo>
                        <a:pt x="2173541" y="68922"/>
                      </a:lnTo>
                      <a:lnTo>
                        <a:pt x="2173541" y="663346"/>
                      </a:lnTo>
                      <a:lnTo>
                        <a:pt x="2284488" y="663346"/>
                      </a:lnTo>
                      <a:lnTo>
                        <a:pt x="2284488" y="86944"/>
                      </a:lnTo>
                      <a:close/>
                    </a:path>
                    <a:path w="2462530" h="663575">
                      <a:moveTo>
                        <a:pt x="2462250" y="126466"/>
                      </a:moveTo>
                      <a:lnTo>
                        <a:pt x="2455532" y="123164"/>
                      </a:lnTo>
                      <a:lnTo>
                        <a:pt x="2455532" y="121780"/>
                      </a:lnTo>
                      <a:lnTo>
                        <a:pt x="2455532" y="77292"/>
                      </a:lnTo>
                      <a:lnTo>
                        <a:pt x="2455532" y="43434"/>
                      </a:lnTo>
                      <a:lnTo>
                        <a:pt x="2446007" y="40449"/>
                      </a:lnTo>
                      <a:lnTo>
                        <a:pt x="2446007" y="43434"/>
                      </a:lnTo>
                      <a:lnTo>
                        <a:pt x="2418753" y="43434"/>
                      </a:lnTo>
                      <a:lnTo>
                        <a:pt x="2418753" y="38023"/>
                      </a:lnTo>
                      <a:lnTo>
                        <a:pt x="2407094" y="38023"/>
                      </a:lnTo>
                      <a:lnTo>
                        <a:pt x="2339543" y="43434"/>
                      </a:lnTo>
                      <a:lnTo>
                        <a:pt x="2339543" y="126466"/>
                      </a:lnTo>
                      <a:lnTo>
                        <a:pt x="2339302" y="126466"/>
                      </a:lnTo>
                      <a:lnTo>
                        <a:pt x="2334272" y="127508"/>
                      </a:lnTo>
                      <a:lnTo>
                        <a:pt x="2334272" y="270167"/>
                      </a:lnTo>
                      <a:lnTo>
                        <a:pt x="2339543" y="271665"/>
                      </a:lnTo>
                      <a:lnTo>
                        <a:pt x="2339543" y="291960"/>
                      </a:lnTo>
                      <a:lnTo>
                        <a:pt x="2334272" y="293052"/>
                      </a:lnTo>
                      <a:lnTo>
                        <a:pt x="2334272" y="435711"/>
                      </a:lnTo>
                      <a:lnTo>
                        <a:pt x="2339543" y="437210"/>
                      </a:lnTo>
                      <a:lnTo>
                        <a:pt x="2339543" y="464400"/>
                      </a:lnTo>
                      <a:lnTo>
                        <a:pt x="2333968" y="465556"/>
                      </a:lnTo>
                      <a:lnTo>
                        <a:pt x="2334272" y="465556"/>
                      </a:lnTo>
                      <a:lnTo>
                        <a:pt x="2334272" y="608152"/>
                      </a:lnTo>
                      <a:lnTo>
                        <a:pt x="2339543" y="609650"/>
                      </a:lnTo>
                      <a:lnTo>
                        <a:pt x="2339543" y="652716"/>
                      </a:lnTo>
                      <a:lnTo>
                        <a:pt x="2455532" y="652716"/>
                      </a:lnTo>
                      <a:lnTo>
                        <a:pt x="2455532" y="570014"/>
                      </a:lnTo>
                      <a:lnTo>
                        <a:pt x="2462250" y="570014"/>
                      </a:lnTo>
                      <a:lnTo>
                        <a:pt x="2462250" y="465556"/>
                      </a:lnTo>
                      <a:lnTo>
                        <a:pt x="2455532" y="463143"/>
                      </a:lnTo>
                      <a:lnTo>
                        <a:pt x="2455532" y="435102"/>
                      </a:lnTo>
                      <a:lnTo>
                        <a:pt x="2462250" y="435102"/>
                      </a:lnTo>
                      <a:lnTo>
                        <a:pt x="2462250" y="292442"/>
                      </a:lnTo>
                      <a:lnTo>
                        <a:pt x="2455532" y="289153"/>
                      </a:lnTo>
                      <a:lnTo>
                        <a:pt x="2455532" y="269125"/>
                      </a:lnTo>
                      <a:lnTo>
                        <a:pt x="2462250" y="269125"/>
                      </a:lnTo>
                      <a:lnTo>
                        <a:pt x="2462250" y="126466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9" name="object 123">
                  <a:extLst>
                    <a:ext uri="{FF2B5EF4-FFF2-40B4-BE49-F238E27FC236}">
                      <a16:creationId xmlns:a16="http://schemas.microsoft.com/office/drawing/2014/main" id="{5219BFCC-B6E2-6A4E-4BE6-5AD38EF888B4}"/>
                    </a:ext>
                  </a:extLst>
                </p:cNvPr>
                <p:cNvSpPr/>
                <p:nvPr/>
              </p:nvSpPr>
              <p:spPr>
                <a:xfrm>
                  <a:off x="457201" y="494423"/>
                  <a:ext cx="2778204" cy="481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285" h="481965">
                      <a:moveTo>
                        <a:pt x="2415222" y="147027"/>
                      </a:moveTo>
                      <a:lnTo>
                        <a:pt x="2406192" y="110807"/>
                      </a:lnTo>
                      <a:lnTo>
                        <a:pt x="2339581" y="110807"/>
                      </a:lnTo>
                      <a:lnTo>
                        <a:pt x="2268283" y="356946"/>
                      </a:lnTo>
                      <a:lnTo>
                        <a:pt x="2354415" y="356946"/>
                      </a:lnTo>
                      <a:lnTo>
                        <a:pt x="2415222" y="147027"/>
                      </a:lnTo>
                      <a:close/>
                    </a:path>
                    <a:path w="2788285" h="481965">
                      <a:moveTo>
                        <a:pt x="2483751" y="12433"/>
                      </a:moveTo>
                      <a:lnTo>
                        <a:pt x="2483320" y="12433"/>
                      </a:lnTo>
                      <a:lnTo>
                        <a:pt x="2483320" y="8483"/>
                      </a:lnTo>
                      <a:lnTo>
                        <a:pt x="2482697" y="8483"/>
                      </a:lnTo>
                      <a:lnTo>
                        <a:pt x="2482697" y="16497"/>
                      </a:lnTo>
                      <a:lnTo>
                        <a:pt x="2482570" y="15849"/>
                      </a:lnTo>
                      <a:lnTo>
                        <a:pt x="2482278" y="14579"/>
                      </a:lnTo>
                      <a:lnTo>
                        <a:pt x="2482278" y="12217"/>
                      </a:lnTo>
                      <a:lnTo>
                        <a:pt x="2482278" y="5842"/>
                      </a:lnTo>
                      <a:lnTo>
                        <a:pt x="2481643" y="5842"/>
                      </a:lnTo>
                      <a:lnTo>
                        <a:pt x="2481643" y="12217"/>
                      </a:lnTo>
                      <a:lnTo>
                        <a:pt x="2481338" y="11150"/>
                      </a:lnTo>
                      <a:lnTo>
                        <a:pt x="2480805" y="9334"/>
                      </a:lnTo>
                      <a:lnTo>
                        <a:pt x="2480246" y="7442"/>
                      </a:lnTo>
                      <a:lnTo>
                        <a:pt x="2478214" y="3403"/>
                      </a:lnTo>
                      <a:lnTo>
                        <a:pt x="2475750" y="482"/>
                      </a:lnTo>
                      <a:lnTo>
                        <a:pt x="2473807" y="2794"/>
                      </a:lnTo>
                      <a:lnTo>
                        <a:pt x="2472118" y="5842"/>
                      </a:lnTo>
                      <a:lnTo>
                        <a:pt x="2470823" y="9334"/>
                      </a:lnTo>
                      <a:lnTo>
                        <a:pt x="2470823" y="0"/>
                      </a:lnTo>
                      <a:lnTo>
                        <a:pt x="2470188" y="0"/>
                      </a:lnTo>
                      <a:lnTo>
                        <a:pt x="2470188" y="1117"/>
                      </a:lnTo>
                      <a:lnTo>
                        <a:pt x="2469565" y="1117"/>
                      </a:lnTo>
                      <a:lnTo>
                        <a:pt x="2469565" y="13296"/>
                      </a:lnTo>
                      <a:lnTo>
                        <a:pt x="2469273" y="14363"/>
                      </a:lnTo>
                      <a:lnTo>
                        <a:pt x="2469007" y="15481"/>
                      </a:lnTo>
                      <a:lnTo>
                        <a:pt x="2468791" y="16624"/>
                      </a:lnTo>
                      <a:lnTo>
                        <a:pt x="2468791" y="736"/>
                      </a:lnTo>
                      <a:lnTo>
                        <a:pt x="2467749" y="736"/>
                      </a:lnTo>
                      <a:lnTo>
                        <a:pt x="2467749" y="356946"/>
                      </a:lnTo>
                      <a:lnTo>
                        <a:pt x="2483751" y="356946"/>
                      </a:lnTo>
                      <a:lnTo>
                        <a:pt x="2483751" y="16624"/>
                      </a:lnTo>
                      <a:lnTo>
                        <a:pt x="2483751" y="12433"/>
                      </a:lnTo>
                      <a:close/>
                    </a:path>
                    <a:path w="2788285" h="481965">
                      <a:moveTo>
                        <a:pt x="2545880" y="236512"/>
                      </a:moveTo>
                      <a:lnTo>
                        <a:pt x="2528887" y="184975"/>
                      </a:lnTo>
                      <a:lnTo>
                        <a:pt x="2499017" y="234594"/>
                      </a:lnTo>
                      <a:lnTo>
                        <a:pt x="2516479" y="361124"/>
                      </a:lnTo>
                      <a:lnTo>
                        <a:pt x="2533700" y="361124"/>
                      </a:lnTo>
                      <a:lnTo>
                        <a:pt x="2545880" y="236512"/>
                      </a:lnTo>
                      <a:close/>
                    </a:path>
                    <a:path w="2788285" h="481965">
                      <a:moveTo>
                        <a:pt x="2690342" y="356946"/>
                      </a:moveTo>
                      <a:lnTo>
                        <a:pt x="2619044" y="110807"/>
                      </a:lnTo>
                      <a:lnTo>
                        <a:pt x="2552433" y="110807"/>
                      </a:lnTo>
                      <a:lnTo>
                        <a:pt x="2543403" y="147027"/>
                      </a:lnTo>
                      <a:lnTo>
                        <a:pt x="2604211" y="356946"/>
                      </a:lnTo>
                      <a:lnTo>
                        <a:pt x="2690342" y="356946"/>
                      </a:lnTo>
                      <a:close/>
                    </a:path>
                    <a:path w="2788285" h="481965">
                      <a:moveTo>
                        <a:pt x="2788196" y="406425"/>
                      </a:moveTo>
                      <a:lnTo>
                        <a:pt x="0" y="406425"/>
                      </a:lnTo>
                      <a:lnTo>
                        <a:pt x="0" y="481901"/>
                      </a:lnTo>
                      <a:lnTo>
                        <a:pt x="2788196" y="481901"/>
                      </a:lnTo>
                      <a:lnTo>
                        <a:pt x="2788196" y="406425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40" name="object 124">
                  <a:extLst>
                    <a:ext uri="{FF2B5EF4-FFF2-40B4-BE49-F238E27FC236}">
                      <a16:creationId xmlns:a16="http://schemas.microsoft.com/office/drawing/2014/main" id="{D3899DB8-5692-FC06-7170-574A7B80AC83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469464" y="423297"/>
                  <a:ext cx="520103" cy="430530"/>
                </a:xfrm>
                <a:prstGeom prst="rect">
                  <a:avLst/>
                </a:prstGeom>
              </p:spPr>
            </p:pic>
            <p:sp>
              <p:nvSpPr>
                <p:cNvPr id="41" name="object 125">
                  <a:extLst>
                    <a:ext uri="{FF2B5EF4-FFF2-40B4-BE49-F238E27FC236}">
                      <a16:creationId xmlns:a16="http://schemas.microsoft.com/office/drawing/2014/main" id="{5CD8A742-388A-CF90-E27B-E85959EBAD8F}"/>
                    </a:ext>
                  </a:extLst>
                </p:cNvPr>
                <p:cNvSpPr/>
                <p:nvPr/>
              </p:nvSpPr>
              <p:spPr>
                <a:xfrm>
                  <a:off x="457201" y="848017"/>
                  <a:ext cx="2782642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285" h="85725">
                      <a:moveTo>
                        <a:pt x="2788196" y="0"/>
                      </a:moveTo>
                      <a:lnTo>
                        <a:pt x="0" y="0"/>
                      </a:lnTo>
                      <a:lnTo>
                        <a:pt x="0" y="85305"/>
                      </a:lnTo>
                      <a:lnTo>
                        <a:pt x="2788196" y="85305"/>
                      </a:lnTo>
                      <a:lnTo>
                        <a:pt x="2788196" y="0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2" name="object 126">
                  <a:extLst>
                    <a:ext uri="{FF2B5EF4-FFF2-40B4-BE49-F238E27FC236}">
                      <a16:creationId xmlns:a16="http://schemas.microsoft.com/office/drawing/2014/main" id="{CB325073-F92D-9E4E-F6A4-7F633C997040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035367" y="729601"/>
                  <a:ext cx="207644" cy="121285"/>
                </a:xfrm>
                <a:prstGeom prst="rect">
                  <a:avLst/>
                </a:prstGeom>
              </p:spPr>
            </p:pic>
            <p:pic>
              <p:nvPicPr>
                <p:cNvPr id="43" name="object 127">
                  <a:extLst>
                    <a:ext uri="{FF2B5EF4-FFF2-40B4-BE49-F238E27FC236}">
                      <a16:creationId xmlns:a16="http://schemas.microsoft.com/office/drawing/2014/main" id="{6DF6B417-AC69-9BE5-08A7-EA86CA13AF2C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2155620" y="647929"/>
                  <a:ext cx="549179" cy="214629"/>
                </a:xfrm>
                <a:prstGeom prst="rect">
                  <a:avLst/>
                </a:prstGeom>
              </p:spPr>
            </p:pic>
            <p:sp>
              <p:nvSpPr>
                <p:cNvPr id="44" name="object 128">
                  <a:extLst>
                    <a:ext uri="{FF2B5EF4-FFF2-40B4-BE49-F238E27FC236}">
                      <a16:creationId xmlns:a16="http://schemas.microsoft.com/office/drawing/2014/main" id="{4FCB4C84-1434-2354-3F28-DBDEFD05C1A6}"/>
                    </a:ext>
                  </a:extLst>
                </p:cNvPr>
                <p:cNvSpPr/>
                <p:nvPr/>
              </p:nvSpPr>
              <p:spPr>
                <a:xfrm>
                  <a:off x="457200" y="877609"/>
                  <a:ext cx="635" cy="93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93344">
                      <a:moveTo>
                        <a:pt x="215" y="0"/>
                      </a:moveTo>
                      <a:lnTo>
                        <a:pt x="0" y="0"/>
                      </a:lnTo>
                      <a:lnTo>
                        <a:pt x="0" y="92813"/>
                      </a:lnTo>
                      <a:lnTo>
                        <a:pt x="215" y="92849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5" name="object 129">
                  <a:extLst>
                    <a:ext uri="{FF2B5EF4-FFF2-40B4-BE49-F238E27FC236}">
                      <a16:creationId xmlns:a16="http://schemas.microsoft.com/office/drawing/2014/main" id="{E4CB6961-064E-47AA-63D7-42FBB67363CE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01297" y="466314"/>
                  <a:ext cx="828548" cy="39623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7224238A-AC7A-8CB2-F626-E75FFF9908D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62729" y="1449808"/>
            <a:ext cx="5523377" cy="43128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C6983D6F-9F9C-6A57-D340-A969E2473BB9}"/>
              </a:ext>
            </a:extLst>
          </p:cNvPr>
          <p:cNvCxnSpPr>
            <a:cxnSpLocks/>
          </p:cNvCxnSpPr>
          <p:nvPr/>
        </p:nvCxnSpPr>
        <p:spPr>
          <a:xfrm flipV="1">
            <a:off x="2007973" y="1427748"/>
            <a:ext cx="4249710" cy="258131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EBCAD68F-3D0C-1A0A-072C-9DF341B47084}"/>
              </a:ext>
            </a:extLst>
          </p:cNvPr>
          <p:cNvCxnSpPr>
            <a:cxnSpLocks/>
          </p:cNvCxnSpPr>
          <p:nvPr/>
        </p:nvCxnSpPr>
        <p:spPr>
          <a:xfrm>
            <a:off x="2007973" y="4219832"/>
            <a:ext cx="4249710" cy="156488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n 63" descr="Dibujo animado de un personaje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DBD70B62-6322-195D-01B6-587967716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2987" y="1695732"/>
            <a:ext cx="684993" cy="68499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7BEEDF1-B03E-A070-F2E1-8627DDC44783}"/>
              </a:ext>
            </a:extLst>
          </p:cNvPr>
          <p:cNvSpPr/>
          <p:nvPr/>
        </p:nvSpPr>
        <p:spPr>
          <a:xfrm>
            <a:off x="2007973" y="4009058"/>
            <a:ext cx="321276" cy="21077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24452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sp>
        <p:nvSpPr>
          <p:cNvPr id="2" name="object 110">
            <a:extLst>
              <a:ext uri="{FF2B5EF4-FFF2-40B4-BE49-F238E27FC236}">
                <a16:creationId xmlns:a16="http://schemas.microsoft.com/office/drawing/2014/main" id="{032A50ED-37AD-C7FB-020C-00E8561D21FF}"/>
              </a:ext>
            </a:extLst>
          </p:cNvPr>
          <p:cNvSpPr txBox="1"/>
          <p:nvPr/>
        </p:nvSpPr>
        <p:spPr>
          <a:xfrm>
            <a:off x="864623" y="3492608"/>
            <a:ext cx="4666725" cy="1844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R="0"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 kumimoji="0" sz="1400" b="0" i="0" u="none" strike="noStrike" cap="none" normalizeH="0" baseline="0">
                <a:ln>
                  <a:noFill/>
                </a:ln>
                <a:effectLst/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b="1" dirty="0">
                <a:latin typeface="Montserrat ExtraBold" pitchFamily="2" charset="77"/>
              </a:rPr>
              <a:t>Mejora del tiempo</a:t>
            </a:r>
            <a:r>
              <a:rPr dirty="0"/>
              <a:t> de </a:t>
            </a:r>
            <a:r>
              <a:rPr dirty="0" err="1"/>
              <a:t>viaje</a:t>
            </a:r>
            <a:r>
              <a:rPr lang="es-ES" dirty="0"/>
              <a:t> entre Madrid y Barcelona.</a:t>
            </a:r>
            <a:br>
              <a:rPr lang="es-ES" dirty="0"/>
            </a:br>
            <a:endParaRPr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Montserrat ExtraBold" pitchFamily="2" charset="77"/>
              </a:rPr>
              <a:t>Nuevo acceso a Chamartín</a:t>
            </a:r>
            <a:r>
              <a:rPr lang="es-ES" dirty="0"/>
              <a:t>, desde el norte y el este, alternativo al vigente túnel que une Madrid Chamartín Clara Campoamor y Madrid Puerta de Atocha Almudena Grandes.</a:t>
            </a:r>
            <a:endParaRPr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F09F0CA-6B6C-FF86-2049-BAFD6F3847E2}"/>
              </a:ext>
            </a:extLst>
          </p:cNvPr>
          <p:cNvGrpSpPr/>
          <p:nvPr/>
        </p:nvGrpSpPr>
        <p:grpSpPr>
          <a:xfrm>
            <a:off x="405891" y="1083482"/>
            <a:ext cx="2914423" cy="1886786"/>
            <a:chOff x="453599" y="70090"/>
            <a:chExt cx="2914423" cy="1886786"/>
          </a:xfrm>
        </p:grpSpPr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E0371564-93E8-AE58-9515-B86860FCF9FE}"/>
                </a:ext>
              </a:extLst>
            </p:cNvPr>
            <p:cNvSpPr/>
            <p:nvPr/>
          </p:nvSpPr>
          <p:spPr>
            <a:xfrm>
              <a:off x="453599" y="890732"/>
              <a:ext cx="2792095" cy="901700"/>
            </a:xfrm>
            <a:custGeom>
              <a:avLst/>
              <a:gdLst/>
              <a:ahLst/>
              <a:cxnLst/>
              <a:rect l="l" t="t" r="r" b="b"/>
              <a:pathLst>
                <a:path w="2792095" h="901700">
                  <a:moveTo>
                    <a:pt x="2791802" y="0"/>
                  </a:moveTo>
                  <a:lnTo>
                    <a:pt x="0" y="0"/>
                  </a:lnTo>
                  <a:lnTo>
                    <a:pt x="0" y="723493"/>
                  </a:lnTo>
                  <a:lnTo>
                    <a:pt x="6365" y="770864"/>
                  </a:lnTo>
                  <a:lnTo>
                    <a:pt x="24328" y="813430"/>
                  </a:lnTo>
                  <a:lnTo>
                    <a:pt x="52192" y="849495"/>
                  </a:lnTo>
                  <a:lnTo>
                    <a:pt x="88256" y="877358"/>
                  </a:lnTo>
                  <a:lnTo>
                    <a:pt x="130823" y="895321"/>
                  </a:lnTo>
                  <a:lnTo>
                    <a:pt x="178193" y="901687"/>
                  </a:lnTo>
                  <a:lnTo>
                    <a:pt x="2613596" y="901687"/>
                  </a:lnTo>
                  <a:lnTo>
                    <a:pt x="2660972" y="895321"/>
                  </a:lnTo>
                  <a:lnTo>
                    <a:pt x="2703542" y="877358"/>
                  </a:lnTo>
                  <a:lnTo>
                    <a:pt x="2739609" y="849495"/>
                  </a:lnTo>
                  <a:lnTo>
                    <a:pt x="2767473" y="813430"/>
                  </a:lnTo>
                  <a:lnTo>
                    <a:pt x="2785437" y="770864"/>
                  </a:lnTo>
                  <a:lnTo>
                    <a:pt x="2791802" y="723493"/>
                  </a:lnTo>
                  <a:lnTo>
                    <a:pt x="2791802" y="0"/>
                  </a:lnTo>
                  <a:close/>
                </a:path>
              </a:pathLst>
            </a:custGeom>
            <a:solidFill>
              <a:srgbClr val="F5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0C88B62-7075-CCCB-60E8-0C97E95FF890}"/>
                </a:ext>
              </a:extLst>
            </p:cNvPr>
            <p:cNvGrpSpPr/>
            <p:nvPr/>
          </p:nvGrpSpPr>
          <p:grpSpPr>
            <a:xfrm>
              <a:off x="462418" y="70090"/>
              <a:ext cx="2905604" cy="1886786"/>
              <a:chOff x="457200" y="56971"/>
              <a:chExt cx="2905604" cy="1886786"/>
            </a:xfrm>
          </p:grpSpPr>
          <p:sp>
            <p:nvSpPr>
              <p:cNvPr id="28" name="object 112">
                <a:extLst>
                  <a:ext uri="{FF2B5EF4-FFF2-40B4-BE49-F238E27FC236}">
                    <a16:creationId xmlns:a16="http://schemas.microsoft.com/office/drawing/2014/main" id="{343D88E6-F7EB-328D-14B8-5E6E1C93FDE8}"/>
                  </a:ext>
                </a:extLst>
              </p:cNvPr>
              <p:cNvSpPr txBox="1"/>
              <p:nvPr/>
            </p:nvSpPr>
            <p:spPr>
              <a:xfrm>
                <a:off x="619099" y="989407"/>
                <a:ext cx="2523052" cy="72006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400"/>
                  </a:lnSpc>
                  <a:spcBef>
                    <a:spcPts val="95"/>
                  </a:spcBef>
                </a:pPr>
                <a:r>
                  <a:rPr lang="es-ES" sz="23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NUEVO</a:t>
                </a:r>
                <a:r>
                  <a:rPr lang="es-ES" sz="2300" spc="2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 </a:t>
                </a:r>
                <a:r>
                  <a:rPr lang="es-ES" sz="2300" spc="-65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ACCESO </a:t>
                </a:r>
                <a:r>
                  <a:rPr lang="es-ES" sz="230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A</a:t>
                </a:r>
                <a:r>
                  <a:rPr lang="es-ES" sz="2300" spc="40" dirty="0">
                    <a:solidFill>
                      <a:srgbClr val="FFFFFF"/>
                    </a:solidFill>
                    <a:latin typeface="Montserrat Medium" pitchFamily="2" charset="77"/>
                    <a:cs typeface="Arial"/>
                  </a:rPr>
                  <a:t> </a:t>
                </a:r>
                <a:r>
                  <a:rPr lang="es-ES" sz="2300" b="1" spc="-10" dirty="0">
                    <a:solidFill>
                      <a:srgbClr val="FFFFFF"/>
                    </a:solidFill>
                    <a:latin typeface="Montserrat ExtraBold" pitchFamily="2" charset="77"/>
                    <a:cs typeface="Arial"/>
                  </a:rPr>
                  <a:t>MADRID</a:t>
                </a:r>
                <a:endParaRPr lang="es-ES" sz="2300" b="1" dirty="0">
                  <a:latin typeface="Montserrat ExtraBold" pitchFamily="2" charset="77"/>
                  <a:cs typeface="Arial"/>
                </a:endParaRPr>
              </a:p>
            </p:txBody>
          </p:sp>
          <p:grpSp>
            <p:nvGrpSpPr>
              <p:cNvPr id="29" name="object 113">
                <a:extLst>
                  <a:ext uri="{FF2B5EF4-FFF2-40B4-BE49-F238E27FC236}">
                    <a16:creationId xmlns:a16="http://schemas.microsoft.com/office/drawing/2014/main" id="{4085BCD9-7ACE-4F8B-205B-97386B4F2D5A}"/>
                  </a:ext>
                </a:extLst>
              </p:cNvPr>
              <p:cNvGrpSpPr/>
              <p:nvPr/>
            </p:nvGrpSpPr>
            <p:grpSpPr>
              <a:xfrm>
                <a:off x="457200" y="56971"/>
                <a:ext cx="2905604" cy="1886786"/>
                <a:chOff x="457200" y="56971"/>
                <a:chExt cx="2905604" cy="1886786"/>
              </a:xfrm>
            </p:grpSpPr>
            <p:sp>
              <p:nvSpPr>
                <p:cNvPr id="30" name="object 114">
                  <a:extLst>
                    <a:ext uri="{FF2B5EF4-FFF2-40B4-BE49-F238E27FC236}">
                      <a16:creationId xmlns:a16="http://schemas.microsoft.com/office/drawing/2014/main" id="{7FB5C494-282D-762D-1ACC-CB01602168E0}"/>
                    </a:ext>
                  </a:extLst>
                </p:cNvPr>
                <p:cNvSpPr/>
                <p:nvPr/>
              </p:nvSpPr>
              <p:spPr>
                <a:xfrm>
                  <a:off x="2786224" y="1342412"/>
                  <a:ext cx="576580" cy="60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579" h="601344">
                      <a:moveTo>
                        <a:pt x="340361" y="0"/>
                      </a:moveTo>
                      <a:lnTo>
                        <a:pt x="322992" y="9801"/>
                      </a:lnTo>
                      <a:lnTo>
                        <a:pt x="219055" y="116265"/>
                      </a:lnTo>
                      <a:lnTo>
                        <a:pt x="212388" y="121611"/>
                      </a:lnTo>
                      <a:lnTo>
                        <a:pt x="204739" y="125150"/>
                      </a:lnTo>
                      <a:lnTo>
                        <a:pt x="196467" y="126768"/>
                      </a:lnTo>
                      <a:lnTo>
                        <a:pt x="187927" y="126349"/>
                      </a:lnTo>
                      <a:lnTo>
                        <a:pt x="41319" y="101089"/>
                      </a:lnTo>
                      <a:lnTo>
                        <a:pt x="21504" y="103335"/>
                      </a:lnTo>
                      <a:lnTo>
                        <a:pt x="6925" y="115043"/>
                      </a:lnTo>
                      <a:lnTo>
                        <a:pt x="269" y="132517"/>
                      </a:lnTo>
                      <a:lnTo>
                        <a:pt x="4222" y="152066"/>
                      </a:lnTo>
                      <a:lnTo>
                        <a:pt x="73348" y="283803"/>
                      </a:lnTo>
                      <a:lnTo>
                        <a:pt x="76369" y="291799"/>
                      </a:lnTo>
                      <a:lnTo>
                        <a:pt x="77374" y="300166"/>
                      </a:lnTo>
                      <a:lnTo>
                        <a:pt x="76359" y="308530"/>
                      </a:lnTo>
                      <a:lnTo>
                        <a:pt x="73323" y="316519"/>
                      </a:lnTo>
                      <a:lnTo>
                        <a:pt x="3981" y="448167"/>
                      </a:lnTo>
                      <a:lnTo>
                        <a:pt x="0" y="467700"/>
                      </a:lnTo>
                      <a:lnTo>
                        <a:pt x="6632" y="485183"/>
                      </a:lnTo>
                      <a:lnTo>
                        <a:pt x="21193" y="496914"/>
                      </a:lnTo>
                      <a:lnTo>
                        <a:pt x="41001" y="499195"/>
                      </a:lnTo>
                      <a:lnTo>
                        <a:pt x="187673" y="474164"/>
                      </a:lnTo>
                      <a:lnTo>
                        <a:pt x="196209" y="473756"/>
                      </a:lnTo>
                      <a:lnTo>
                        <a:pt x="204472" y="475388"/>
                      </a:lnTo>
                      <a:lnTo>
                        <a:pt x="212112" y="478941"/>
                      </a:lnTo>
                      <a:lnTo>
                        <a:pt x="218776" y="484298"/>
                      </a:lnTo>
                      <a:lnTo>
                        <a:pt x="322547" y="590915"/>
                      </a:lnTo>
                      <a:lnTo>
                        <a:pt x="339899" y="600741"/>
                      </a:lnTo>
                      <a:lnTo>
                        <a:pt x="358576" y="599840"/>
                      </a:lnTo>
                      <a:lnTo>
                        <a:pt x="374231" y="589618"/>
                      </a:lnTo>
                      <a:lnTo>
                        <a:pt x="382517" y="571484"/>
                      </a:lnTo>
                      <a:lnTo>
                        <a:pt x="404031" y="424253"/>
                      </a:lnTo>
                      <a:lnTo>
                        <a:pt x="406285" y="416012"/>
                      </a:lnTo>
                      <a:lnTo>
                        <a:pt x="410390" y="408654"/>
                      </a:lnTo>
                      <a:lnTo>
                        <a:pt x="416128" y="402482"/>
                      </a:lnTo>
                      <a:lnTo>
                        <a:pt x="423284" y="397799"/>
                      </a:lnTo>
                      <a:lnTo>
                        <a:pt x="556748" y="332063"/>
                      </a:lnTo>
                      <a:lnTo>
                        <a:pt x="571454" y="318595"/>
                      </a:lnTo>
                      <a:lnTo>
                        <a:pt x="576366" y="300552"/>
                      </a:lnTo>
                      <a:lnTo>
                        <a:pt x="571482" y="282504"/>
                      </a:lnTo>
                      <a:lnTo>
                        <a:pt x="556799" y="269021"/>
                      </a:lnTo>
                      <a:lnTo>
                        <a:pt x="423436" y="203070"/>
                      </a:lnTo>
                      <a:lnTo>
                        <a:pt x="416289" y="198376"/>
                      </a:lnTo>
                      <a:lnTo>
                        <a:pt x="410557" y="192195"/>
                      </a:lnTo>
                      <a:lnTo>
                        <a:pt x="406461" y="184828"/>
                      </a:lnTo>
                      <a:lnTo>
                        <a:pt x="404221" y="176577"/>
                      </a:lnTo>
                      <a:lnTo>
                        <a:pt x="382936" y="29334"/>
                      </a:lnTo>
                      <a:lnTo>
                        <a:pt x="374675" y="11181"/>
                      </a:lnTo>
                      <a:lnTo>
                        <a:pt x="359036" y="932"/>
                      </a:lnTo>
                      <a:lnTo>
                        <a:pt x="340361" y="0"/>
                      </a:lnTo>
                      <a:close/>
                    </a:path>
                  </a:pathLst>
                </a:custGeom>
                <a:solidFill>
                  <a:srgbClr val="821A7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115">
                  <a:extLst>
                    <a:ext uri="{FF2B5EF4-FFF2-40B4-BE49-F238E27FC236}">
                      <a16:creationId xmlns:a16="http://schemas.microsoft.com/office/drawing/2014/main" id="{CA21F5EB-E873-C3E9-3B42-B35DE185E578}"/>
                    </a:ext>
                  </a:extLst>
                </p:cNvPr>
                <p:cNvSpPr/>
                <p:nvPr/>
              </p:nvSpPr>
              <p:spPr>
                <a:xfrm>
                  <a:off x="2841307" y="1404848"/>
                  <a:ext cx="455295" cy="4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95" h="476250">
                      <a:moveTo>
                        <a:pt x="151218" y="370751"/>
                      </a:moveTo>
                      <a:lnTo>
                        <a:pt x="147002" y="370039"/>
                      </a:lnTo>
                      <a:lnTo>
                        <a:pt x="142748" y="369684"/>
                      </a:lnTo>
                      <a:lnTo>
                        <a:pt x="134175" y="369684"/>
                      </a:lnTo>
                      <a:lnTo>
                        <a:pt x="129857" y="370052"/>
                      </a:lnTo>
                      <a:lnTo>
                        <a:pt x="27533" y="387413"/>
                      </a:lnTo>
                      <a:lnTo>
                        <a:pt x="20370" y="387413"/>
                      </a:lnTo>
                      <a:lnTo>
                        <a:pt x="14833" y="384606"/>
                      </a:lnTo>
                      <a:lnTo>
                        <a:pt x="6794" y="373519"/>
                      </a:lnTo>
                      <a:lnTo>
                        <a:pt x="6248" y="366014"/>
                      </a:lnTo>
                      <a:lnTo>
                        <a:pt x="54991" y="273469"/>
                      </a:lnTo>
                      <a:lnTo>
                        <a:pt x="61620" y="256032"/>
                      </a:lnTo>
                      <a:lnTo>
                        <a:pt x="63830" y="237769"/>
                      </a:lnTo>
                      <a:lnTo>
                        <a:pt x="61645" y="219519"/>
                      </a:lnTo>
                      <a:lnTo>
                        <a:pt x="55041" y="202069"/>
                      </a:lnTo>
                      <a:lnTo>
                        <a:pt x="6438" y="109461"/>
                      </a:lnTo>
                      <a:lnTo>
                        <a:pt x="6997" y="101955"/>
                      </a:lnTo>
                      <a:lnTo>
                        <a:pt x="15062" y="90919"/>
                      </a:lnTo>
                      <a:lnTo>
                        <a:pt x="20599" y="88074"/>
                      </a:lnTo>
                      <a:lnTo>
                        <a:pt x="28892" y="88176"/>
                      </a:lnTo>
                      <a:lnTo>
                        <a:pt x="78955" y="96799"/>
                      </a:lnTo>
                      <a:lnTo>
                        <a:pt x="80238" y="89357"/>
                      </a:lnTo>
                      <a:lnTo>
                        <a:pt x="29768" y="80657"/>
                      </a:lnTo>
                      <a:lnTo>
                        <a:pt x="26720" y="80530"/>
                      </a:lnTo>
                      <a:lnTo>
                        <a:pt x="18300" y="80530"/>
                      </a:lnTo>
                      <a:lnTo>
                        <a:pt x="10350" y="84505"/>
                      </a:lnTo>
                      <a:lnTo>
                        <a:pt x="5257" y="91503"/>
                      </a:lnTo>
                      <a:lnTo>
                        <a:pt x="1739" y="98094"/>
                      </a:lnTo>
                      <a:lnTo>
                        <a:pt x="203" y="105219"/>
                      </a:lnTo>
                      <a:lnTo>
                        <a:pt x="685" y="112509"/>
                      </a:lnTo>
                      <a:lnTo>
                        <a:pt x="3200" y="119545"/>
                      </a:lnTo>
                      <a:lnTo>
                        <a:pt x="48361" y="205587"/>
                      </a:lnTo>
                      <a:lnTo>
                        <a:pt x="54305" y="221310"/>
                      </a:lnTo>
                      <a:lnTo>
                        <a:pt x="56273" y="237769"/>
                      </a:lnTo>
                      <a:lnTo>
                        <a:pt x="54279" y="254215"/>
                      </a:lnTo>
                      <a:lnTo>
                        <a:pt x="48310" y="269938"/>
                      </a:lnTo>
                      <a:lnTo>
                        <a:pt x="3022" y="355917"/>
                      </a:lnTo>
                      <a:lnTo>
                        <a:pt x="495" y="362940"/>
                      </a:lnTo>
                      <a:lnTo>
                        <a:pt x="18072" y="394970"/>
                      </a:lnTo>
                      <a:lnTo>
                        <a:pt x="29540" y="394843"/>
                      </a:lnTo>
                      <a:lnTo>
                        <a:pt x="130708" y="377571"/>
                      </a:lnTo>
                      <a:lnTo>
                        <a:pt x="134607" y="377240"/>
                      </a:lnTo>
                      <a:lnTo>
                        <a:pt x="142328" y="377240"/>
                      </a:lnTo>
                      <a:lnTo>
                        <a:pt x="146164" y="377558"/>
                      </a:lnTo>
                      <a:lnTo>
                        <a:pt x="149974" y="378206"/>
                      </a:lnTo>
                      <a:lnTo>
                        <a:pt x="151218" y="370751"/>
                      </a:lnTo>
                      <a:close/>
                    </a:path>
                    <a:path w="455295" h="476250">
                      <a:moveTo>
                        <a:pt x="455206" y="238074"/>
                      </a:moveTo>
                      <a:lnTo>
                        <a:pt x="353263" y="171107"/>
                      </a:lnTo>
                      <a:lnTo>
                        <a:pt x="339204" y="161874"/>
                      </a:lnTo>
                      <a:lnTo>
                        <a:pt x="327939" y="149720"/>
                      </a:lnTo>
                      <a:lnTo>
                        <a:pt x="319887" y="135242"/>
                      </a:lnTo>
                      <a:lnTo>
                        <a:pt x="315493" y="119011"/>
                      </a:lnTo>
                      <a:lnTo>
                        <a:pt x="301586" y="22847"/>
                      </a:lnTo>
                      <a:lnTo>
                        <a:pt x="299504" y="15671"/>
                      </a:lnTo>
                      <a:lnTo>
                        <a:pt x="277926" y="0"/>
                      </a:lnTo>
                      <a:lnTo>
                        <a:pt x="275158" y="0"/>
                      </a:lnTo>
                      <a:lnTo>
                        <a:pt x="268122" y="0"/>
                      </a:lnTo>
                      <a:lnTo>
                        <a:pt x="261289" y="2806"/>
                      </a:lnTo>
                      <a:lnTo>
                        <a:pt x="188290" y="77584"/>
                      </a:lnTo>
                      <a:lnTo>
                        <a:pt x="183337" y="82181"/>
                      </a:lnTo>
                      <a:lnTo>
                        <a:pt x="177990" y="86258"/>
                      </a:lnTo>
                      <a:lnTo>
                        <a:pt x="172275" y="89789"/>
                      </a:lnTo>
                      <a:lnTo>
                        <a:pt x="166217" y="92760"/>
                      </a:lnTo>
                      <a:lnTo>
                        <a:pt x="169214" y="99695"/>
                      </a:lnTo>
                      <a:lnTo>
                        <a:pt x="265277" y="9537"/>
                      </a:lnTo>
                      <a:lnTo>
                        <a:pt x="270065" y="7531"/>
                      </a:lnTo>
                      <a:lnTo>
                        <a:pt x="277075" y="7531"/>
                      </a:lnTo>
                      <a:lnTo>
                        <a:pt x="279120" y="7848"/>
                      </a:lnTo>
                      <a:lnTo>
                        <a:pt x="288201" y="10807"/>
                      </a:lnTo>
                      <a:lnTo>
                        <a:pt x="293039" y="16573"/>
                      </a:lnTo>
                      <a:lnTo>
                        <a:pt x="308025" y="120103"/>
                      </a:lnTo>
                      <a:lnTo>
                        <a:pt x="312902" y="138099"/>
                      </a:lnTo>
                      <a:lnTo>
                        <a:pt x="321830" y="154152"/>
                      </a:lnTo>
                      <a:lnTo>
                        <a:pt x="334327" y="167640"/>
                      </a:lnTo>
                      <a:lnTo>
                        <a:pt x="349923" y="177876"/>
                      </a:lnTo>
                      <a:lnTo>
                        <a:pt x="443687" y="224243"/>
                      </a:lnTo>
                      <a:lnTo>
                        <a:pt x="447662" y="230644"/>
                      </a:lnTo>
                      <a:lnTo>
                        <a:pt x="447636" y="245478"/>
                      </a:lnTo>
                      <a:lnTo>
                        <a:pt x="443661" y="251879"/>
                      </a:lnTo>
                      <a:lnTo>
                        <a:pt x="349834" y="298107"/>
                      </a:lnTo>
                      <a:lnTo>
                        <a:pt x="334314" y="308305"/>
                      </a:lnTo>
                      <a:lnTo>
                        <a:pt x="321779" y="321843"/>
                      </a:lnTo>
                      <a:lnTo>
                        <a:pt x="312762" y="337947"/>
                      </a:lnTo>
                      <a:lnTo>
                        <a:pt x="307835" y="355828"/>
                      </a:lnTo>
                      <a:lnTo>
                        <a:pt x="292722" y="459320"/>
                      </a:lnTo>
                      <a:lnTo>
                        <a:pt x="287858" y="465074"/>
                      </a:lnTo>
                      <a:lnTo>
                        <a:pt x="278777" y="468007"/>
                      </a:lnTo>
                      <a:lnTo>
                        <a:pt x="276745" y="468325"/>
                      </a:lnTo>
                      <a:lnTo>
                        <a:pt x="269735" y="468325"/>
                      </a:lnTo>
                      <a:lnTo>
                        <a:pt x="264947" y="466318"/>
                      </a:lnTo>
                      <a:lnTo>
                        <a:pt x="209397" y="409244"/>
                      </a:lnTo>
                      <a:lnTo>
                        <a:pt x="203974" y="414515"/>
                      </a:lnTo>
                      <a:lnTo>
                        <a:pt x="260946" y="473049"/>
                      </a:lnTo>
                      <a:lnTo>
                        <a:pt x="267779" y="475869"/>
                      </a:lnTo>
                      <a:lnTo>
                        <a:pt x="277596" y="475869"/>
                      </a:lnTo>
                      <a:lnTo>
                        <a:pt x="315315" y="356920"/>
                      </a:lnTo>
                      <a:lnTo>
                        <a:pt x="319747" y="340791"/>
                      </a:lnTo>
                      <a:lnTo>
                        <a:pt x="327875" y="326288"/>
                      </a:lnTo>
                      <a:lnTo>
                        <a:pt x="339178" y="314083"/>
                      </a:lnTo>
                      <a:lnTo>
                        <a:pt x="353174" y="304876"/>
                      </a:lnTo>
                      <a:lnTo>
                        <a:pt x="440347" y="261950"/>
                      </a:lnTo>
                      <a:lnTo>
                        <a:pt x="446519" y="257746"/>
                      </a:lnTo>
                      <a:lnTo>
                        <a:pt x="451192" y="252145"/>
                      </a:lnTo>
                      <a:lnTo>
                        <a:pt x="454164" y="245478"/>
                      </a:lnTo>
                      <a:lnTo>
                        <a:pt x="455206" y="2380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116">
                  <a:extLst>
                    <a:ext uri="{FF2B5EF4-FFF2-40B4-BE49-F238E27FC236}">
                      <a16:creationId xmlns:a16="http://schemas.microsoft.com/office/drawing/2014/main" id="{13E9A1D9-5141-707C-2E15-EE81EA994CCA}"/>
                    </a:ext>
                  </a:extLst>
                </p:cNvPr>
                <p:cNvSpPr/>
                <p:nvPr/>
              </p:nvSpPr>
              <p:spPr>
                <a:xfrm>
                  <a:off x="2225078" y="516483"/>
                  <a:ext cx="1014765" cy="33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44" h="335915">
                      <a:moveTo>
                        <a:pt x="182460" y="43776"/>
                      </a:moveTo>
                      <a:lnTo>
                        <a:pt x="170065" y="43776"/>
                      </a:lnTo>
                      <a:lnTo>
                        <a:pt x="170065" y="23152"/>
                      </a:lnTo>
                      <a:lnTo>
                        <a:pt x="172034" y="23152"/>
                      </a:lnTo>
                      <a:lnTo>
                        <a:pt x="175641" y="19342"/>
                      </a:lnTo>
                      <a:lnTo>
                        <a:pt x="175641" y="16979"/>
                      </a:lnTo>
                      <a:lnTo>
                        <a:pt x="163995" y="16979"/>
                      </a:lnTo>
                      <a:lnTo>
                        <a:pt x="163995" y="0"/>
                      </a:lnTo>
                      <a:lnTo>
                        <a:pt x="150774" y="0"/>
                      </a:lnTo>
                      <a:lnTo>
                        <a:pt x="150774" y="4089"/>
                      </a:lnTo>
                      <a:lnTo>
                        <a:pt x="122694" y="4089"/>
                      </a:lnTo>
                      <a:lnTo>
                        <a:pt x="122694" y="7086"/>
                      </a:lnTo>
                      <a:lnTo>
                        <a:pt x="113995" y="7086"/>
                      </a:lnTo>
                      <a:lnTo>
                        <a:pt x="113995" y="9804"/>
                      </a:lnTo>
                      <a:lnTo>
                        <a:pt x="74460" y="9804"/>
                      </a:lnTo>
                      <a:lnTo>
                        <a:pt x="74460" y="16979"/>
                      </a:lnTo>
                      <a:lnTo>
                        <a:pt x="15455" y="16979"/>
                      </a:lnTo>
                      <a:lnTo>
                        <a:pt x="15455" y="19342"/>
                      </a:lnTo>
                      <a:lnTo>
                        <a:pt x="19050" y="23152"/>
                      </a:lnTo>
                      <a:lnTo>
                        <a:pt x="21031" y="23152"/>
                      </a:lnTo>
                      <a:lnTo>
                        <a:pt x="21031" y="43776"/>
                      </a:lnTo>
                      <a:lnTo>
                        <a:pt x="17386" y="43776"/>
                      </a:lnTo>
                      <a:lnTo>
                        <a:pt x="0" y="58534"/>
                      </a:lnTo>
                      <a:lnTo>
                        <a:pt x="0" y="335699"/>
                      </a:lnTo>
                      <a:lnTo>
                        <a:pt x="182460" y="335699"/>
                      </a:lnTo>
                      <a:lnTo>
                        <a:pt x="182460" y="43776"/>
                      </a:lnTo>
                      <a:close/>
                    </a:path>
                    <a:path w="1020444" h="335915">
                      <a:moveTo>
                        <a:pt x="1020318" y="84302"/>
                      </a:moveTo>
                      <a:lnTo>
                        <a:pt x="701814" y="84302"/>
                      </a:lnTo>
                      <a:lnTo>
                        <a:pt x="701814" y="331533"/>
                      </a:lnTo>
                      <a:lnTo>
                        <a:pt x="1020318" y="331533"/>
                      </a:lnTo>
                      <a:lnTo>
                        <a:pt x="1020318" y="84302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33" name="object 117">
                  <a:extLst>
                    <a:ext uri="{FF2B5EF4-FFF2-40B4-BE49-F238E27FC236}">
                      <a16:creationId xmlns:a16="http://schemas.microsoft.com/office/drawing/2014/main" id="{CB9CD576-3B96-1235-9978-7A0C91740875}"/>
                    </a:ext>
                  </a:extLst>
                </p:cNvPr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999308" y="547899"/>
                  <a:ext cx="246100" cy="107729"/>
                </a:xfrm>
                <a:prstGeom prst="rect">
                  <a:avLst/>
                </a:prstGeom>
              </p:spPr>
            </p:pic>
            <p:pic>
              <p:nvPicPr>
                <p:cNvPr id="34" name="object 118">
                  <a:extLst>
                    <a:ext uri="{FF2B5EF4-FFF2-40B4-BE49-F238E27FC236}">
                      <a16:creationId xmlns:a16="http://schemas.microsoft.com/office/drawing/2014/main" id="{06604877-5855-1F7D-2647-C07DB84FF9FC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002805" y="580243"/>
                  <a:ext cx="176223" cy="68560"/>
                </a:xfrm>
                <a:prstGeom prst="rect">
                  <a:avLst/>
                </a:prstGeom>
              </p:spPr>
            </p:pic>
            <p:sp>
              <p:nvSpPr>
                <p:cNvPr id="35" name="object 119">
                  <a:extLst>
                    <a:ext uri="{FF2B5EF4-FFF2-40B4-BE49-F238E27FC236}">
                      <a16:creationId xmlns:a16="http://schemas.microsoft.com/office/drawing/2014/main" id="{60EBAFA7-1294-2811-3EF1-C80A59610FD7}"/>
                    </a:ext>
                  </a:extLst>
                </p:cNvPr>
                <p:cNvSpPr/>
                <p:nvPr/>
              </p:nvSpPr>
              <p:spPr>
                <a:xfrm>
                  <a:off x="587286" y="56971"/>
                  <a:ext cx="2413635" cy="79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635" h="791210">
                      <a:moveTo>
                        <a:pt x="545719" y="530377"/>
                      </a:moveTo>
                      <a:lnTo>
                        <a:pt x="532892" y="516699"/>
                      </a:lnTo>
                      <a:lnTo>
                        <a:pt x="513156" y="516699"/>
                      </a:lnTo>
                      <a:lnTo>
                        <a:pt x="500189" y="530377"/>
                      </a:lnTo>
                      <a:lnTo>
                        <a:pt x="545719" y="530377"/>
                      </a:lnTo>
                      <a:close/>
                    </a:path>
                    <a:path w="2413635" h="791210">
                      <a:moveTo>
                        <a:pt x="669582" y="576757"/>
                      </a:moveTo>
                      <a:lnTo>
                        <a:pt x="657618" y="576757"/>
                      </a:lnTo>
                      <a:lnTo>
                        <a:pt x="657618" y="566407"/>
                      </a:lnTo>
                      <a:lnTo>
                        <a:pt x="658698" y="566407"/>
                      </a:lnTo>
                      <a:lnTo>
                        <a:pt x="658698" y="563486"/>
                      </a:lnTo>
                      <a:lnTo>
                        <a:pt x="632218" y="563486"/>
                      </a:lnTo>
                      <a:lnTo>
                        <a:pt x="632218" y="545960"/>
                      </a:lnTo>
                      <a:lnTo>
                        <a:pt x="633031" y="545960"/>
                      </a:lnTo>
                      <a:lnTo>
                        <a:pt x="633031" y="541909"/>
                      </a:lnTo>
                      <a:lnTo>
                        <a:pt x="625957" y="541909"/>
                      </a:lnTo>
                      <a:lnTo>
                        <a:pt x="625957" y="540715"/>
                      </a:lnTo>
                      <a:lnTo>
                        <a:pt x="621030" y="536422"/>
                      </a:lnTo>
                      <a:lnTo>
                        <a:pt x="614959" y="536422"/>
                      </a:lnTo>
                      <a:lnTo>
                        <a:pt x="608888" y="536422"/>
                      </a:lnTo>
                      <a:lnTo>
                        <a:pt x="607847" y="537337"/>
                      </a:lnTo>
                      <a:lnTo>
                        <a:pt x="607847" y="536117"/>
                      </a:lnTo>
                      <a:lnTo>
                        <a:pt x="608380" y="536117"/>
                      </a:lnTo>
                      <a:lnTo>
                        <a:pt x="608380" y="534111"/>
                      </a:lnTo>
                      <a:lnTo>
                        <a:pt x="607847" y="534111"/>
                      </a:lnTo>
                      <a:lnTo>
                        <a:pt x="607847" y="533044"/>
                      </a:lnTo>
                      <a:lnTo>
                        <a:pt x="602297" y="533044"/>
                      </a:lnTo>
                      <a:lnTo>
                        <a:pt x="602297" y="534111"/>
                      </a:lnTo>
                      <a:lnTo>
                        <a:pt x="601789" y="534111"/>
                      </a:lnTo>
                      <a:lnTo>
                        <a:pt x="601789" y="536117"/>
                      </a:lnTo>
                      <a:lnTo>
                        <a:pt x="602297" y="536117"/>
                      </a:lnTo>
                      <a:lnTo>
                        <a:pt x="602297" y="541909"/>
                      </a:lnTo>
                      <a:lnTo>
                        <a:pt x="596900" y="541909"/>
                      </a:lnTo>
                      <a:lnTo>
                        <a:pt x="596900" y="545960"/>
                      </a:lnTo>
                      <a:lnTo>
                        <a:pt x="597700" y="545960"/>
                      </a:lnTo>
                      <a:lnTo>
                        <a:pt x="597700" y="563486"/>
                      </a:lnTo>
                      <a:lnTo>
                        <a:pt x="594791" y="563486"/>
                      </a:lnTo>
                      <a:lnTo>
                        <a:pt x="594791" y="566407"/>
                      </a:lnTo>
                      <a:lnTo>
                        <a:pt x="595871" y="566407"/>
                      </a:lnTo>
                      <a:lnTo>
                        <a:pt x="595871" y="580694"/>
                      </a:lnTo>
                      <a:lnTo>
                        <a:pt x="590270" y="580694"/>
                      </a:lnTo>
                      <a:lnTo>
                        <a:pt x="590270" y="559244"/>
                      </a:lnTo>
                      <a:lnTo>
                        <a:pt x="526237" y="559244"/>
                      </a:lnTo>
                      <a:lnTo>
                        <a:pt x="526237" y="540753"/>
                      </a:lnTo>
                      <a:lnTo>
                        <a:pt x="478828" y="540753"/>
                      </a:lnTo>
                      <a:lnTo>
                        <a:pt x="478828" y="553694"/>
                      </a:lnTo>
                      <a:lnTo>
                        <a:pt x="455599" y="553694"/>
                      </a:lnTo>
                      <a:lnTo>
                        <a:pt x="455447" y="553897"/>
                      </a:lnTo>
                      <a:lnTo>
                        <a:pt x="455447" y="555371"/>
                      </a:lnTo>
                      <a:lnTo>
                        <a:pt x="454215" y="555371"/>
                      </a:lnTo>
                      <a:lnTo>
                        <a:pt x="454215" y="554736"/>
                      </a:lnTo>
                      <a:lnTo>
                        <a:pt x="416458" y="554736"/>
                      </a:lnTo>
                      <a:lnTo>
                        <a:pt x="416458" y="555371"/>
                      </a:lnTo>
                      <a:lnTo>
                        <a:pt x="415823" y="555371"/>
                      </a:lnTo>
                      <a:lnTo>
                        <a:pt x="415823" y="554075"/>
                      </a:lnTo>
                      <a:lnTo>
                        <a:pt x="403707" y="554075"/>
                      </a:lnTo>
                      <a:lnTo>
                        <a:pt x="396201" y="545846"/>
                      </a:lnTo>
                      <a:lnTo>
                        <a:pt x="389445" y="545846"/>
                      </a:lnTo>
                      <a:lnTo>
                        <a:pt x="384810" y="545846"/>
                      </a:lnTo>
                      <a:lnTo>
                        <a:pt x="377278" y="554075"/>
                      </a:lnTo>
                      <a:lnTo>
                        <a:pt x="369239" y="554075"/>
                      </a:lnTo>
                      <a:lnTo>
                        <a:pt x="369239" y="553123"/>
                      </a:lnTo>
                      <a:lnTo>
                        <a:pt x="369557" y="553123"/>
                      </a:lnTo>
                      <a:lnTo>
                        <a:pt x="369557" y="549833"/>
                      </a:lnTo>
                      <a:lnTo>
                        <a:pt x="329514" y="549833"/>
                      </a:lnTo>
                      <a:lnTo>
                        <a:pt x="329514" y="553123"/>
                      </a:lnTo>
                      <a:lnTo>
                        <a:pt x="329819" y="553123"/>
                      </a:lnTo>
                      <a:lnTo>
                        <a:pt x="329819" y="558584"/>
                      </a:lnTo>
                      <a:lnTo>
                        <a:pt x="325970" y="558584"/>
                      </a:lnTo>
                      <a:lnTo>
                        <a:pt x="316382" y="544156"/>
                      </a:lnTo>
                      <a:lnTo>
                        <a:pt x="316382" y="538848"/>
                      </a:lnTo>
                      <a:lnTo>
                        <a:pt x="316915" y="538848"/>
                      </a:lnTo>
                      <a:lnTo>
                        <a:pt x="316915" y="538581"/>
                      </a:lnTo>
                      <a:lnTo>
                        <a:pt x="317080" y="538581"/>
                      </a:lnTo>
                      <a:lnTo>
                        <a:pt x="317080" y="537171"/>
                      </a:lnTo>
                      <a:lnTo>
                        <a:pt x="313245" y="537171"/>
                      </a:lnTo>
                      <a:lnTo>
                        <a:pt x="308889" y="383540"/>
                      </a:lnTo>
                      <a:lnTo>
                        <a:pt x="329692" y="364490"/>
                      </a:lnTo>
                      <a:lnTo>
                        <a:pt x="333413" y="364490"/>
                      </a:lnTo>
                      <a:lnTo>
                        <a:pt x="333413" y="372110"/>
                      </a:lnTo>
                      <a:lnTo>
                        <a:pt x="337108" y="372110"/>
                      </a:lnTo>
                      <a:lnTo>
                        <a:pt x="337108" y="364490"/>
                      </a:lnTo>
                      <a:lnTo>
                        <a:pt x="337108" y="363220"/>
                      </a:lnTo>
                      <a:lnTo>
                        <a:pt x="339318" y="363220"/>
                      </a:lnTo>
                      <a:lnTo>
                        <a:pt x="339318" y="359410"/>
                      </a:lnTo>
                      <a:lnTo>
                        <a:pt x="342544" y="359410"/>
                      </a:lnTo>
                      <a:lnTo>
                        <a:pt x="342823" y="363220"/>
                      </a:lnTo>
                      <a:lnTo>
                        <a:pt x="345008" y="367030"/>
                      </a:lnTo>
                      <a:lnTo>
                        <a:pt x="348627" y="367030"/>
                      </a:lnTo>
                      <a:lnTo>
                        <a:pt x="349084" y="365760"/>
                      </a:lnTo>
                      <a:lnTo>
                        <a:pt x="349084" y="359410"/>
                      </a:lnTo>
                      <a:lnTo>
                        <a:pt x="349084" y="355600"/>
                      </a:lnTo>
                      <a:lnTo>
                        <a:pt x="349084" y="350520"/>
                      </a:lnTo>
                      <a:lnTo>
                        <a:pt x="345440" y="350520"/>
                      </a:lnTo>
                      <a:lnTo>
                        <a:pt x="343560" y="353060"/>
                      </a:lnTo>
                      <a:lnTo>
                        <a:pt x="342836" y="355600"/>
                      </a:lnTo>
                      <a:lnTo>
                        <a:pt x="341337" y="355600"/>
                      </a:lnTo>
                      <a:lnTo>
                        <a:pt x="341337" y="354330"/>
                      </a:lnTo>
                      <a:lnTo>
                        <a:pt x="338734" y="354330"/>
                      </a:lnTo>
                      <a:lnTo>
                        <a:pt x="338734" y="351790"/>
                      </a:lnTo>
                      <a:lnTo>
                        <a:pt x="341426" y="351790"/>
                      </a:lnTo>
                      <a:lnTo>
                        <a:pt x="341426" y="339090"/>
                      </a:lnTo>
                      <a:lnTo>
                        <a:pt x="349935" y="339090"/>
                      </a:lnTo>
                      <a:lnTo>
                        <a:pt x="349935" y="337820"/>
                      </a:lnTo>
                      <a:lnTo>
                        <a:pt x="351421" y="337820"/>
                      </a:lnTo>
                      <a:lnTo>
                        <a:pt x="351421" y="313690"/>
                      </a:lnTo>
                      <a:lnTo>
                        <a:pt x="349935" y="313690"/>
                      </a:lnTo>
                      <a:lnTo>
                        <a:pt x="349935" y="312420"/>
                      </a:lnTo>
                      <a:lnTo>
                        <a:pt x="344258" y="312420"/>
                      </a:lnTo>
                      <a:lnTo>
                        <a:pt x="344258" y="304800"/>
                      </a:lnTo>
                      <a:lnTo>
                        <a:pt x="338734" y="299720"/>
                      </a:lnTo>
                      <a:lnTo>
                        <a:pt x="331482" y="299720"/>
                      </a:lnTo>
                      <a:lnTo>
                        <a:pt x="331482" y="297180"/>
                      </a:lnTo>
                      <a:lnTo>
                        <a:pt x="331482" y="295910"/>
                      </a:lnTo>
                      <a:lnTo>
                        <a:pt x="328866" y="295910"/>
                      </a:lnTo>
                      <a:lnTo>
                        <a:pt x="328587" y="293370"/>
                      </a:lnTo>
                      <a:lnTo>
                        <a:pt x="327621" y="292100"/>
                      </a:lnTo>
                      <a:lnTo>
                        <a:pt x="326644" y="290830"/>
                      </a:lnTo>
                      <a:lnTo>
                        <a:pt x="323659" y="290830"/>
                      </a:lnTo>
                      <a:lnTo>
                        <a:pt x="323062" y="292100"/>
                      </a:lnTo>
                      <a:lnTo>
                        <a:pt x="322516" y="292100"/>
                      </a:lnTo>
                      <a:lnTo>
                        <a:pt x="322580" y="288290"/>
                      </a:lnTo>
                      <a:lnTo>
                        <a:pt x="322643" y="284480"/>
                      </a:lnTo>
                      <a:lnTo>
                        <a:pt x="320382" y="280670"/>
                      </a:lnTo>
                      <a:lnTo>
                        <a:pt x="315849" y="280670"/>
                      </a:lnTo>
                      <a:lnTo>
                        <a:pt x="314299" y="281940"/>
                      </a:lnTo>
                      <a:lnTo>
                        <a:pt x="313537" y="284099"/>
                      </a:lnTo>
                      <a:lnTo>
                        <a:pt x="313537" y="295910"/>
                      </a:lnTo>
                      <a:lnTo>
                        <a:pt x="313397" y="295910"/>
                      </a:lnTo>
                      <a:lnTo>
                        <a:pt x="313397" y="294640"/>
                      </a:lnTo>
                      <a:lnTo>
                        <a:pt x="313537" y="295910"/>
                      </a:lnTo>
                      <a:lnTo>
                        <a:pt x="313537" y="284099"/>
                      </a:lnTo>
                      <a:lnTo>
                        <a:pt x="313397" y="284480"/>
                      </a:lnTo>
                      <a:lnTo>
                        <a:pt x="313397" y="278130"/>
                      </a:lnTo>
                      <a:lnTo>
                        <a:pt x="321449" y="278130"/>
                      </a:lnTo>
                      <a:lnTo>
                        <a:pt x="321449" y="280670"/>
                      </a:lnTo>
                      <a:lnTo>
                        <a:pt x="323773" y="280670"/>
                      </a:lnTo>
                      <a:lnTo>
                        <a:pt x="323773" y="278130"/>
                      </a:lnTo>
                      <a:lnTo>
                        <a:pt x="325729" y="278130"/>
                      </a:lnTo>
                      <a:lnTo>
                        <a:pt x="326898" y="276860"/>
                      </a:lnTo>
                      <a:lnTo>
                        <a:pt x="326898" y="274320"/>
                      </a:lnTo>
                      <a:lnTo>
                        <a:pt x="322554" y="274320"/>
                      </a:lnTo>
                      <a:lnTo>
                        <a:pt x="322554" y="270510"/>
                      </a:lnTo>
                      <a:lnTo>
                        <a:pt x="324167" y="270510"/>
                      </a:lnTo>
                      <a:lnTo>
                        <a:pt x="324764" y="269240"/>
                      </a:lnTo>
                      <a:lnTo>
                        <a:pt x="325361" y="267970"/>
                      </a:lnTo>
                      <a:lnTo>
                        <a:pt x="325361" y="265430"/>
                      </a:lnTo>
                      <a:lnTo>
                        <a:pt x="325361" y="264160"/>
                      </a:lnTo>
                      <a:lnTo>
                        <a:pt x="324510" y="262890"/>
                      </a:lnTo>
                      <a:lnTo>
                        <a:pt x="323659" y="261620"/>
                      </a:lnTo>
                      <a:lnTo>
                        <a:pt x="321233" y="261620"/>
                      </a:lnTo>
                      <a:lnTo>
                        <a:pt x="321233" y="270510"/>
                      </a:lnTo>
                      <a:lnTo>
                        <a:pt x="321233" y="274320"/>
                      </a:lnTo>
                      <a:lnTo>
                        <a:pt x="317766" y="274320"/>
                      </a:lnTo>
                      <a:lnTo>
                        <a:pt x="317766" y="271780"/>
                      </a:lnTo>
                      <a:lnTo>
                        <a:pt x="318135" y="270510"/>
                      </a:lnTo>
                      <a:lnTo>
                        <a:pt x="318465" y="270510"/>
                      </a:lnTo>
                      <a:lnTo>
                        <a:pt x="318731" y="269240"/>
                      </a:lnTo>
                      <a:lnTo>
                        <a:pt x="319366" y="270510"/>
                      </a:lnTo>
                      <a:lnTo>
                        <a:pt x="321233" y="270510"/>
                      </a:lnTo>
                      <a:lnTo>
                        <a:pt x="321233" y="261620"/>
                      </a:lnTo>
                      <a:lnTo>
                        <a:pt x="320103" y="261620"/>
                      </a:lnTo>
                      <a:lnTo>
                        <a:pt x="319506" y="262890"/>
                      </a:lnTo>
                      <a:lnTo>
                        <a:pt x="319316" y="261620"/>
                      </a:lnTo>
                      <a:lnTo>
                        <a:pt x="319138" y="260350"/>
                      </a:lnTo>
                      <a:lnTo>
                        <a:pt x="318947" y="259080"/>
                      </a:lnTo>
                      <a:lnTo>
                        <a:pt x="317906" y="257810"/>
                      </a:lnTo>
                      <a:lnTo>
                        <a:pt x="316852" y="256540"/>
                      </a:lnTo>
                      <a:lnTo>
                        <a:pt x="323443" y="256540"/>
                      </a:lnTo>
                      <a:lnTo>
                        <a:pt x="324612" y="254000"/>
                      </a:lnTo>
                      <a:lnTo>
                        <a:pt x="324612" y="252730"/>
                      </a:lnTo>
                      <a:lnTo>
                        <a:pt x="321424" y="252730"/>
                      </a:lnTo>
                      <a:lnTo>
                        <a:pt x="321424" y="243840"/>
                      </a:lnTo>
                      <a:lnTo>
                        <a:pt x="318985" y="243840"/>
                      </a:lnTo>
                      <a:lnTo>
                        <a:pt x="318985" y="252730"/>
                      </a:lnTo>
                      <a:lnTo>
                        <a:pt x="314274" y="252730"/>
                      </a:lnTo>
                      <a:lnTo>
                        <a:pt x="314274" y="247650"/>
                      </a:lnTo>
                      <a:lnTo>
                        <a:pt x="316115" y="247650"/>
                      </a:lnTo>
                      <a:lnTo>
                        <a:pt x="316115" y="246380"/>
                      </a:lnTo>
                      <a:lnTo>
                        <a:pt x="312178" y="246380"/>
                      </a:lnTo>
                      <a:lnTo>
                        <a:pt x="312178" y="241300"/>
                      </a:lnTo>
                      <a:lnTo>
                        <a:pt x="312902" y="242570"/>
                      </a:lnTo>
                      <a:lnTo>
                        <a:pt x="313855" y="243840"/>
                      </a:lnTo>
                      <a:lnTo>
                        <a:pt x="317144" y="243840"/>
                      </a:lnTo>
                      <a:lnTo>
                        <a:pt x="318985" y="241300"/>
                      </a:lnTo>
                      <a:lnTo>
                        <a:pt x="318985" y="234950"/>
                      </a:lnTo>
                      <a:lnTo>
                        <a:pt x="317144" y="232410"/>
                      </a:lnTo>
                      <a:lnTo>
                        <a:pt x="312737" y="232410"/>
                      </a:lnTo>
                      <a:lnTo>
                        <a:pt x="311746" y="233845"/>
                      </a:lnTo>
                      <a:lnTo>
                        <a:pt x="311746" y="256540"/>
                      </a:lnTo>
                      <a:lnTo>
                        <a:pt x="310807" y="257810"/>
                      </a:lnTo>
                      <a:lnTo>
                        <a:pt x="309270" y="257810"/>
                      </a:lnTo>
                      <a:lnTo>
                        <a:pt x="309270" y="261620"/>
                      </a:lnTo>
                      <a:lnTo>
                        <a:pt x="309118" y="262890"/>
                      </a:lnTo>
                      <a:lnTo>
                        <a:pt x="309079" y="265430"/>
                      </a:lnTo>
                      <a:lnTo>
                        <a:pt x="306501" y="265430"/>
                      </a:lnTo>
                      <a:lnTo>
                        <a:pt x="306501" y="264160"/>
                      </a:lnTo>
                      <a:lnTo>
                        <a:pt x="306501" y="261620"/>
                      </a:lnTo>
                      <a:lnTo>
                        <a:pt x="309270" y="261620"/>
                      </a:lnTo>
                      <a:lnTo>
                        <a:pt x="309270" y="257810"/>
                      </a:lnTo>
                      <a:lnTo>
                        <a:pt x="306501" y="257810"/>
                      </a:lnTo>
                      <a:lnTo>
                        <a:pt x="306501" y="256540"/>
                      </a:lnTo>
                      <a:lnTo>
                        <a:pt x="311746" y="256540"/>
                      </a:lnTo>
                      <a:lnTo>
                        <a:pt x="311746" y="233845"/>
                      </a:lnTo>
                      <a:lnTo>
                        <a:pt x="310972" y="234950"/>
                      </a:lnTo>
                      <a:lnTo>
                        <a:pt x="310819" y="237490"/>
                      </a:lnTo>
                      <a:lnTo>
                        <a:pt x="306501" y="237490"/>
                      </a:lnTo>
                      <a:lnTo>
                        <a:pt x="306501" y="234950"/>
                      </a:lnTo>
                      <a:lnTo>
                        <a:pt x="306501" y="232410"/>
                      </a:lnTo>
                      <a:lnTo>
                        <a:pt x="310413" y="232410"/>
                      </a:lnTo>
                      <a:lnTo>
                        <a:pt x="310413" y="231140"/>
                      </a:lnTo>
                      <a:lnTo>
                        <a:pt x="320281" y="231140"/>
                      </a:lnTo>
                      <a:lnTo>
                        <a:pt x="321437" y="229870"/>
                      </a:lnTo>
                      <a:lnTo>
                        <a:pt x="321437" y="227330"/>
                      </a:lnTo>
                      <a:lnTo>
                        <a:pt x="315099" y="227330"/>
                      </a:lnTo>
                      <a:lnTo>
                        <a:pt x="315366" y="226060"/>
                      </a:lnTo>
                      <a:lnTo>
                        <a:pt x="315531" y="226060"/>
                      </a:lnTo>
                      <a:lnTo>
                        <a:pt x="315531" y="224790"/>
                      </a:lnTo>
                      <a:lnTo>
                        <a:pt x="315531" y="222250"/>
                      </a:lnTo>
                      <a:lnTo>
                        <a:pt x="313982" y="220980"/>
                      </a:lnTo>
                      <a:lnTo>
                        <a:pt x="310273" y="220980"/>
                      </a:lnTo>
                      <a:lnTo>
                        <a:pt x="308800" y="222250"/>
                      </a:lnTo>
                      <a:lnTo>
                        <a:pt x="308648" y="224790"/>
                      </a:lnTo>
                      <a:lnTo>
                        <a:pt x="306501" y="224790"/>
                      </a:lnTo>
                      <a:lnTo>
                        <a:pt x="306501" y="222250"/>
                      </a:lnTo>
                      <a:lnTo>
                        <a:pt x="306501" y="215900"/>
                      </a:lnTo>
                      <a:lnTo>
                        <a:pt x="320281" y="215900"/>
                      </a:lnTo>
                      <a:lnTo>
                        <a:pt x="321437" y="214630"/>
                      </a:lnTo>
                      <a:lnTo>
                        <a:pt x="321437" y="212090"/>
                      </a:lnTo>
                      <a:lnTo>
                        <a:pt x="320548" y="212090"/>
                      </a:lnTo>
                      <a:lnTo>
                        <a:pt x="320725" y="210820"/>
                      </a:lnTo>
                      <a:lnTo>
                        <a:pt x="320725" y="205740"/>
                      </a:lnTo>
                      <a:lnTo>
                        <a:pt x="319989" y="204470"/>
                      </a:lnTo>
                      <a:lnTo>
                        <a:pt x="318198" y="204470"/>
                      </a:lnTo>
                      <a:lnTo>
                        <a:pt x="317474" y="205740"/>
                      </a:lnTo>
                      <a:lnTo>
                        <a:pt x="317474" y="210820"/>
                      </a:lnTo>
                      <a:lnTo>
                        <a:pt x="317652" y="212090"/>
                      </a:lnTo>
                      <a:lnTo>
                        <a:pt x="311632" y="212090"/>
                      </a:lnTo>
                      <a:lnTo>
                        <a:pt x="310235" y="208280"/>
                      </a:lnTo>
                      <a:lnTo>
                        <a:pt x="309765" y="207010"/>
                      </a:lnTo>
                      <a:lnTo>
                        <a:pt x="306501" y="207010"/>
                      </a:lnTo>
                      <a:lnTo>
                        <a:pt x="306501" y="200660"/>
                      </a:lnTo>
                      <a:lnTo>
                        <a:pt x="310134" y="200660"/>
                      </a:lnTo>
                      <a:lnTo>
                        <a:pt x="310248" y="201930"/>
                      </a:lnTo>
                      <a:lnTo>
                        <a:pt x="310349" y="203200"/>
                      </a:lnTo>
                      <a:lnTo>
                        <a:pt x="310464" y="204470"/>
                      </a:lnTo>
                      <a:lnTo>
                        <a:pt x="311480" y="207010"/>
                      </a:lnTo>
                      <a:lnTo>
                        <a:pt x="314172" y="207010"/>
                      </a:lnTo>
                      <a:lnTo>
                        <a:pt x="315366" y="203200"/>
                      </a:lnTo>
                      <a:lnTo>
                        <a:pt x="315366" y="198120"/>
                      </a:lnTo>
                      <a:lnTo>
                        <a:pt x="315366" y="194310"/>
                      </a:lnTo>
                      <a:lnTo>
                        <a:pt x="314172" y="189230"/>
                      </a:lnTo>
                      <a:lnTo>
                        <a:pt x="311213" y="189230"/>
                      </a:lnTo>
                      <a:lnTo>
                        <a:pt x="310007" y="194310"/>
                      </a:lnTo>
                      <a:lnTo>
                        <a:pt x="310007" y="198120"/>
                      </a:lnTo>
                      <a:lnTo>
                        <a:pt x="306501" y="198120"/>
                      </a:lnTo>
                      <a:lnTo>
                        <a:pt x="306501" y="195580"/>
                      </a:lnTo>
                      <a:lnTo>
                        <a:pt x="307530" y="195580"/>
                      </a:lnTo>
                      <a:lnTo>
                        <a:pt x="307530" y="190500"/>
                      </a:lnTo>
                      <a:lnTo>
                        <a:pt x="307530" y="187960"/>
                      </a:lnTo>
                      <a:lnTo>
                        <a:pt x="306501" y="187960"/>
                      </a:lnTo>
                      <a:lnTo>
                        <a:pt x="306501" y="186690"/>
                      </a:lnTo>
                      <a:lnTo>
                        <a:pt x="308190" y="186690"/>
                      </a:lnTo>
                      <a:lnTo>
                        <a:pt x="308190" y="184150"/>
                      </a:lnTo>
                      <a:lnTo>
                        <a:pt x="306501" y="184150"/>
                      </a:lnTo>
                      <a:lnTo>
                        <a:pt x="306501" y="180340"/>
                      </a:lnTo>
                      <a:lnTo>
                        <a:pt x="308483" y="180340"/>
                      </a:lnTo>
                      <a:lnTo>
                        <a:pt x="308483" y="177800"/>
                      </a:lnTo>
                      <a:lnTo>
                        <a:pt x="305473" y="177800"/>
                      </a:lnTo>
                      <a:lnTo>
                        <a:pt x="305473" y="173990"/>
                      </a:lnTo>
                      <a:lnTo>
                        <a:pt x="304711" y="172720"/>
                      </a:lnTo>
                      <a:lnTo>
                        <a:pt x="301231" y="172720"/>
                      </a:lnTo>
                      <a:lnTo>
                        <a:pt x="301231" y="168910"/>
                      </a:lnTo>
                      <a:lnTo>
                        <a:pt x="303517" y="168910"/>
                      </a:lnTo>
                      <a:lnTo>
                        <a:pt x="303517" y="170180"/>
                      </a:lnTo>
                      <a:lnTo>
                        <a:pt x="305777" y="170180"/>
                      </a:lnTo>
                      <a:lnTo>
                        <a:pt x="305777" y="168910"/>
                      </a:lnTo>
                      <a:lnTo>
                        <a:pt x="305777" y="167640"/>
                      </a:lnTo>
                      <a:lnTo>
                        <a:pt x="305777" y="166370"/>
                      </a:lnTo>
                      <a:lnTo>
                        <a:pt x="303517" y="166370"/>
                      </a:lnTo>
                      <a:lnTo>
                        <a:pt x="303517" y="167640"/>
                      </a:lnTo>
                      <a:lnTo>
                        <a:pt x="301231" y="167640"/>
                      </a:lnTo>
                      <a:lnTo>
                        <a:pt x="301231" y="160020"/>
                      </a:lnTo>
                      <a:lnTo>
                        <a:pt x="303682" y="160020"/>
                      </a:lnTo>
                      <a:lnTo>
                        <a:pt x="303682" y="161290"/>
                      </a:lnTo>
                      <a:lnTo>
                        <a:pt x="305955" y="161290"/>
                      </a:lnTo>
                      <a:lnTo>
                        <a:pt x="305955" y="160020"/>
                      </a:lnTo>
                      <a:lnTo>
                        <a:pt x="305955" y="158750"/>
                      </a:lnTo>
                      <a:lnTo>
                        <a:pt x="305955" y="157480"/>
                      </a:lnTo>
                      <a:lnTo>
                        <a:pt x="303682" y="157480"/>
                      </a:lnTo>
                      <a:lnTo>
                        <a:pt x="303682" y="158750"/>
                      </a:lnTo>
                      <a:lnTo>
                        <a:pt x="301231" y="158750"/>
                      </a:lnTo>
                      <a:lnTo>
                        <a:pt x="301231" y="151130"/>
                      </a:lnTo>
                      <a:lnTo>
                        <a:pt x="303085" y="151130"/>
                      </a:lnTo>
                      <a:lnTo>
                        <a:pt x="303085" y="152400"/>
                      </a:lnTo>
                      <a:lnTo>
                        <a:pt x="305193" y="152400"/>
                      </a:lnTo>
                      <a:lnTo>
                        <a:pt x="305193" y="151130"/>
                      </a:lnTo>
                      <a:lnTo>
                        <a:pt x="305193" y="148590"/>
                      </a:lnTo>
                      <a:lnTo>
                        <a:pt x="305193" y="147320"/>
                      </a:lnTo>
                      <a:lnTo>
                        <a:pt x="303085" y="147320"/>
                      </a:lnTo>
                      <a:lnTo>
                        <a:pt x="303085" y="148590"/>
                      </a:lnTo>
                      <a:lnTo>
                        <a:pt x="301231" y="148590"/>
                      </a:lnTo>
                      <a:lnTo>
                        <a:pt x="301231" y="142240"/>
                      </a:lnTo>
                      <a:lnTo>
                        <a:pt x="303085" y="142240"/>
                      </a:lnTo>
                      <a:lnTo>
                        <a:pt x="303085" y="143510"/>
                      </a:lnTo>
                      <a:lnTo>
                        <a:pt x="305193" y="143510"/>
                      </a:lnTo>
                      <a:lnTo>
                        <a:pt x="305193" y="142240"/>
                      </a:lnTo>
                      <a:lnTo>
                        <a:pt x="305193" y="139700"/>
                      </a:lnTo>
                      <a:lnTo>
                        <a:pt x="305193" y="138430"/>
                      </a:lnTo>
                      <a:lnTo>
                        <a:pt x="303085" y="138430"/>
                      </a:lnTo>
                      <a:lnTo>
                        <a:pt x="303085" y="139700"/>
                      </a:lnTo>
                      <a:lnTo>
                        <a:pt x="301231" y="139700"/>
                      </a:lnTo>
                      <a:lnTo>
                        <a:pt x="301231" y="133350"/>
                      </a:lnTo>
                      <a:lnTo>
                        <a:pt x="303085" y="133350"/>
                      </a:lnTo>
                      <a:lnTo>
                        <a:pt x="303085" y="134620"/>
                      </a:lnTo>
                      <a:lnTo>
                        <a:pt x="305193" y="134620"/>
                      </a:lnTo>
                      <a:lnTo>
                        <a:pt x="305193" y="133350"/>
                      </a:lnTo>
                      <a:lnTo>
                        <a:pt x="305193" y="130810"/>
                      </a:lnTo>
                      <a:lnTo>
                        <a:pt x="305193" y="129540"/>
                      </a:lnTo>
                      <a:lnTo>
                        <a:pt x="303085" y="129540"/>
                      </a:lnTo>
                      <a:lnTo>
                        <a:pt x="303085" y="130810"/>
                      </a:lnTo>
                      <a:lnTo>
                        <a:pt x="301231" y="130810"/>
                      </a:lnTo>
                      <a:lnTo>
                        <a:pt x="301231" y="124460"/>
                      </a:lnTo>
                      <a:lnTo>
                        <a:pt x="303085" y="124460"/>
                      </a:lnTo>
                      <a:lnTo>
                        <a:pt x="303085" y="125730"/>
                      </a:lnTo>
                      <a:lnTo>
                        <a:pt x="305193" y="125730"/>
                      </a:lnTo>
                      <a:lnTo>
                        <a:pt x="305193" y="124460"/>
                      </a:lnTo>
                      <a:lnTo>
                        <a:pt x="305193" y="121920"/>
                      </a:lnTo>
                      <a:lnTo>
                        <a:pt x="305193" y="120650"/>
                      </a:lnTo>
                      <a:lnTo>
                        <a:pt x="303085" y="120650"/>
                      </a:lnTo>
                      <a:lnTo>
                        <a:pt x="303085" y="121920"/>
                      </a:lnTo>
                      <a:lnTo>
                        <a:pt x="301231" y="121920"/>
                      </a:lnTo>
                      <a:lnTo>
                        <a:pt x="301231" y="115570"/>
                      </a:lnTo>
                      <a:lnTo>
                        <a:pt x="303085" y="115570"/>
                      </a:lnTo>
                      <a:lnTo>
                        <a:pt x="303085" y="116840"/>
                      </a:lnTo>
                      <a:lnTo>
                        <a:pt x="305193" y="116840"/>
                      </a:lnTo>
                      <a:lnTo>
                        <a:pt x="305193" y="115570"/>
                      </a:lnTo>
                      <a:lnTo>
                        <a:pt x="305193" y="113030"/>
                      </a:lnTo>
                      <a:lnTo>
                        <a:pt x="305193" y="111760"/>
                      </a:lnTo>
                      <a:lnTo>
                        <a:pt x="303085" y="111760"/>
                      </a:lnTo>
                      <a:lnTo>
                        <a:pt x="303085" y="113030"/>
                      </a:lnTo>
                      <a:lnTo>
                        <a:pt x="301231" y="113030"/>
                      </a:lnTo>
                      <a:lnTo>
                        <a:pt x="301231" y="110490"/>
                      </a:lnTo>
                      <a:lnTo>
                        <a:pt x="300596" y="109220"/>
                      </a:lnTo>
                      <a:lnTo>
                        <a:pt x="299732" y="109220"/>
                      </a:lnTo>
                      <a:lnTo>
                        <a:pt x="299732" y="105410"/>
                      </a:lnTo>
                      <a:lnTo>
                        <a:pt x="304876" y="105410"/>
                      </a:lnTo>
                      <a:lnTo>
                        <a:pt x="304876" y="104140"/>
                      </a:lnTo>
                      <a:lnTo>
                        <a:pt x="299732" y="104140"/>
                      </a:lnTo>
                      <a:lnTo>
                        <a:pt x="299732" y="96520"/>
                      </a:lnTo>
                      <a:lnTo>
                        <a:pt x="304876" y="96520"/>
                      </a:lnTo>
                      <a:lnTo>
                        <a:pt x="304876" y="95250"/>
                      </a:lnTo>
                      <a:lnTo>
                        <a:pt x="299732" y="95250"/>
                      </a:lnTo>
                      <a:lnTo>
                        <a:pt x="299732" y="87630"/>
                      </a:lnTo>
                      <a:lnTo>
                        <a:pt x="304876" y="87630"/>
                      </a:lnTo>
                      <a:lnTo>
                        <a:pt x="304876" y="86360"/>
                      </a:lnTo>
                      <a:lnTo>
                        <a:pt x="299732" y="86360"/>
                      </a:lnTo>
                      <a:lnTo>
                        <a:pt x="299732" y="83820"/>
                      </a:lnTo>
                      <a:lnTo>
                        <a:pt x="298818" y="82550"/>
                      </a:lnTo>
                      <a:lnTo>
                        <a:pt x="297167" y="82550"/>
                      </a:lnTo>
                      <a:lnTo>
                        <a:pt x="297167" y="81280"/>
                      </a:lnTo>
                      <a:lnTo>
                        <a:pt x="298462" y="81280"/>
                      </a:lnTo>
                      <a:lnTo>
                        <a:pt x="298462" y="50800"/>
                      </a:lnTo>
                      <a:lnTo>
                        <a:pt x="296595" y="48260"/>
                      </a:lnTo>
                      <a:lnTo>
                        <a:pt x="296595" y="8890"/>
                      </a:lnTo>
                      <a:lnTo>
                        <a:pt x="294754" y="7620"/>
                      </a:lnTo>
                      <a:lnTo>
                        <a:pt x="294754" y="0"/>
                      </a:lnTo>
                      <a:lnTo>
                        <a:pt x="293420" y="0"/>
                      </a:lnTo>
                      <a:lnTo>
                        <a:pt x="293420" y="7620"/>
                      </a:lnTo>
                      <a:lnTo>
                        <a:pt x="291592" y="8890"/>
                      </a:lnTo>
                      <a:lnTo>
                        <a:pt x="291592" y="48260"/>
                      </a:lnTo>
                      <a:lnTo>
                        <a:pt x="289725" y="50800"/>
                      </a:lnTo>
                      <a:lnTo>
                        <a:pt x="289725" y="81280"/>
                      </a:lnTo>
                      <a:lnTo>
                        <a:pt x="290614" y="81280"/>
                      </a:lnTo>
                      <a:lnTo>
                        <a:pt x="290614" y="82550"/>
                      </a:lnTo>
                      <a:lnTo>
                        <a:pt x="288963" y="82550"/>
                      </a:lnTo>
                      <a:lnTo>
                        <a:pt x="288048" y="83820"/>
                      </a:lnTo>
                      <a:lnTo>
                        <a:pt x="288048" y="86360"/>
                      </a:lnTo>
                      <a:lnTo>
                        <a:pt x="282905" y="86360"/>
                      </a:lnTo>
                      <a:lnTo>
                        <a:pt x="282905" y="87630"/>
                      </a:lnTo>
                      <a:lnTo>
                        <a:pt x="288048" y="87630"/>
                      </a:lnTo>
                      <a:lnTo>
                        <a:pt x="288048" y="95250"/>
                      </a:lnTo>
                      <a:lnTo>
                        <a:pt x="282905" y="95250"/>
                      </a:lnTo>
                      <a:lnTo>
                        <a:pt x="282905" y="96520"/>
                      </a:lnTo>
                      <a:lnTo>
                        <a:pt x="288048" y="96520"/>
                      </a:lnTo>
                      <a:lnTo>
                        <a:pt x="288048" y="104140"/>
                      </a:lnTo>
                      <a:lnTo>
                        <a:pt x="282905" y="104140"/>
                      </a:lnTo>
                      <a:lnTo>
                        <a:pt x="282905" y="105410"/>
                      </a:lnTo>
                      <a:lnTo>
                        <a:pt x="288048" y="105410"/>
                      </a:lnTo>
                      <a:lnTo>
                        <a:pt x="288048" y="109220"/>
                      </a:lnTo>
                      <a:lnTo>
                        <a:pt x="287185" y="109220"/>
                      </a:lnTo>
                      <a:lnTo>
                        <a:pt x="286562" y="110490"/>
                      </a:lnTo>
                      <a:lnTo>
                        <a:pt x="286562" y="113030"/>
                      </a:lnTo>
                      <a:lnTo>
                        <a:pt x="284695" y="113030"/>
                      </a:lnTo>
                      <a:lnTo>
                        <a:pt x="284695" y="111760"/>
                      </a:lnTo>
                      <a:lnTo>
                        <a:pt x="282587" y="111760"/>
                      </a:lnTo>
                      <a:lnTo>
                        <a:pt x="282587" y="116840"/>
                      </a:lnTo>
                      <a:lnTo>
                        <a:pt x="284695" y="116840"/>
                      </a:lnTo>
                      <a:lnTo>
                        <a:pt x="284695" y="115570"/>
                      </a:lnTo>
                      <a:lnTo>
                        <a:pt x="286562" y="115570"/>
                      </a:lnTo>
                      <a:lnTo>
                        <a:pt x="286562" y="121920"/>
                      </a:lnTo>
                      <a:lnTo>
                        <a:pt x="284695" y="121920"/>
                      </a:lnTo>
                      <a:lnTo>
                        <a:pt x="284695" y="120650"/>
                      </a:lnTo>
                      <a:lnTo>
                        <a:pt x="282587" y="120650"/>
                      </a:lnTo>
                      <a:lnTo>
                        <a:pt x="282587" y="125730"/>
                      </a:lnTo>
                      <a:lnTo>
                        <a:pt x="284695" y="125730"/>
                      </a:lnTo>
                      <a:lnTo>
                        <a:pt x="284695" y="124460"/>
                      </a:lnTo>
                      <a:lnTo>
                        <a:pt x="286562" y="124460"/>
                      </a:lnTo>
                      <a:lnTo>
                        <a:pt x="286562" y="130810"/>
                      </a:lnTo>
                      <a:lnTo>
                        <a:pt x="284695" y="130810"/>
                      </a:lnTo>
                      <a:lnTo>
                        <a:pt x="284695" y="129540"/>
                      </a:lnTo>
                      <a:lnTo>
                        <a:pt x="282587" y="129540"/>
                      </a:lnTo>
                      <a:lnTo>
                        <a:pt x="282587" y="134620"/>
                      </a:lnTo>
                      <a:lnTo>
                        <a:pt x="284695" y="134620"/>
                      </a:lnTo>
                      <a:lnTo>
                        <a:pt x="284695" y="133350"/>
                      </a:lnTo>
                      <a:lnTo>
                        <a:pt x="286562" y="133350"/>
                      </a:lnTo>
                      <a:lnTo>
                        <a:pt x="286562" y="139700"/>
                      </a:lnTo>
                      <a:lnTo>
                        <a:pt x="284695" y="139700"/>
                      </a:lnTo>
                      <a:lnTo>
                        <a:pt x="284695" y="138430"/>
                      </a:lnTo>
                      <a:lnTo>
                        <a:pt x="282587" y="138430"/>
                      </a:lnTo>
                      <a:lnTo>
                        <a:pt x="282587" y="143510"/>
                      </a:lnTo>
                      <a:lnTo>
                        <a:pt x="284695" y="143510"/>
                      </a:lnTo>
                      <a:lnTo>
                        <a:pt x="284695" y="142240"/>
                      </a:lnTo>
                      <a:lnTo>
                        <a:pt x="286562" y="142240"/>
                      </a:lnTo>
                      <a:lnTo>
                        <a:pt x="286562" y="148590"/>
                      </a:lnTo>
                      <a:lnTo>
                        <a:pt x="284695" y="148590"/>
                      </a:lnTo>
                      <a:lnTo>
                        <a:pt x="284695" y="147320"/>
                      </a:lnTo>
                      <a:lnTo>
                        <a:pt x="282587" y="147320"/>
                      </a:lnTo>
                      <a:lnTo>
                        <a:pt x="282587" y="152400"/>
                      </a:lnTo>
                      <a:lnTo>
                        <a:pt x="284695" y="152400"/>
                      </a:lnTo>
                      <a:lnTo>
                        <a:pt x="284695" y="151130"/>
                      </a:lnTo>
                      <a:lnTo>
                        <a:pt x="286562" y="151130"/>
                      </a:lnTo>
                      <a:lnTo>
                        <a:pt x="286562" y="158750"/>
                      </a:lnTo>
                      <a:lnTo>
                        <a:pt x="284099" y="158750"/>
                      </a:lnTo>
                      <a:lnTo>
                        <a:pt x="284099" y="157480"/>
                      </a:lnTo>
                      <a:lnTo>
                        <a:pt x="281825" y="157480"/>
                      </a:lnTo>
                      <a:lnTo>
                        <a:pt x="281825" y="161290"/>
                      </a:lnTo>
                      <a:lnTo>
                        <a:pt x="284099" y="161290"/>
                      </a:lnTo>
                      <a:lnTo>
                        <a:pt x="284099" y="160020"/>
                      </a:lnTo>
                      <a:lnTo>
                        <a:pt x="286562" y="160020"/>
                      </a:lnTo>
                      <a:lnTo>
                        <a:pt x="286562" y="167640"/>
                      </a:lnTo>
                      <a:lnTo>
                        <a:pt x="284264" y="167640"/>
                      </a:lnTo>
                      <a:lnTo>
                        <a:pt x="284264" y="166370"/>
                      </a:lnTo>
                      <a:lnTo>
                        <a:pt x="282003" y="166370"/>
                      </a:lnTo>
                      <a:lnTo>
                        <a:pt x="282003" y="170180"/>
                      </a:lnTo>
                      <a:lnTo>
                        <a:pt x="284264" y="170180"/>
                      </a:lnTo>
                      <a:lnTo>
                        <a:pt x="284264" y="168910"/>
                      </a:lnTo>
                      <a:lnTo>
                        <a:pt x="286562" y="168910"/>
                      </a:lnTo>
                      <a:lnTo>
                        <a:pt x="286562" y="172720"/>
                      </a:lnTo>
                      <a:lnTo>
                        <a:pt x="283070" y="172720"/>
                      </a:lnTo>
                      <a:lnTo>
                        <a:pt x="282308" y="173990"/>
                      </a:lnTo>
                      <a:lnTo>
                        <a:pt x="282308" y="177800"/>
                      </a:lnTo>
                      <a:lnTo>
                        <a:pt x="279298" y="177800"/>
                      </a:lnTo>
                      <a:lnTo>
                        <a:pt x="279298" y="180340"/>
                      </a:lnTo>
                      <a:lnTo>
                        <a:pt x="281279" y="180340"/>
                      </a:lnTo>
                      <a:lnTo>
                        <a:pt x="281279" y="184150"/>
                      </a:lnTo>
                      <a:lnTo>
                        <a:pt x="281279" y="195580"/>
                      </a:lnTo>
                      <a:lnTo>
                        <a:pt x="281279" y="198120"/>
                      </a:lnTo>
                      <a:lnTo>
                        <a:pt x="278853" y="198120"/>
                      </a:lnTo>
                      <a:lnTo>
                        <a:pt x="278853" y="190500"/>
                      </a:lnTo>
                      <a:lnTo>
                        <a:pt x="280250" y="190500"/>
                      </a:lnTo>
                      <a:lnTo>
                        <a:pt x="280250" y="195580"/>
                      </a:lnTo>
                      <a:lnTo>
                        <a:pt x="281279" y="195580"/>
                      </a:lnTo>
                      <a:lnTo>
                        <a:pt x="281279" y="184150"/>
                      </a:lnTo>
                      <a:lnTo>
                        <a:pt x="279590" y="184150"/>
                      </a:lnTo>
                      <a:lnTo>
                        <a:pt x="279590" y="185420"/>
                      </a:lnTo>
                      <a:lnTo>
                        <a:pt x="276656" y="185420"/>
                      </a:lnTo>
                      <a:lnTo>
                        <a:pt x="276656" y="186690"/>
                      </a:lnTo>
                      <a:lnTo>
                        <a:pt x="273812" y="186690"/>
                      </a:lnTo>
                      <a:lnTo>
                        <a:pt x="273812" y="187960"/>
                      </a:lnTo>
                      <a:lnTo>
                        <a:pt x="272046" y="189230"/>
                      </a:lnTo>
                      <a:lnTo>
                        <a:pt x="270738" y="190500"/>
                      </a:lnTo>
                      <a:lnTo>
                        <a:pt x="270738" y="194310"/>
                      </a:lnTo>
                      <a:lnTo>
                        <a:pt x="272046" y="195580"/>
                      </a:lnTo>
                      <a:lnTo>
                        <a:pt x="273812" y="196850"/>
                      </a:lnTo>
                      <a:lnTo>
                        <a:pt x="273812" y="200660"/>
                      </a:lnTo>
                      <a:lnTo>
                        <a:pt x="276555" y="200660"/>
                      </a:lnTo>
                      <a:lnTo>
                        <a:pt x="276555" y="203200"/>
                      </a:lnTo>
                      <a:lnTo>
                        <a:pt x="281279" y="204470"/>
                      </a:lnTo>
                      <a:lnTo>
                        <a:pt x="281279" y="247650"/>
                      </a:lnTo>
                      <a:lnTo>
                        <a:pt x="279234" y="247650"/>
                      </a:lnTo>
                      <a:lnTo>
                        <a:pt x="280479" y="246380"/>
                      </a:lnTo>
                      <a:lnTo>
                        <a:pt x="281279" y="243840"/>
                      </a:lnTo>
                      <a:lnTo>
                        <a:pt x="281279" y="240030"/>
                      </a:lnTo>
                      <a:lnTo>
                        <a:pt x="280936" y="238760"/>
                      </a:lnTo>
                      <a:lnTo>
                        <a:pt x="280365" y="237490"/>
                      </a:lnTo>
                      <a:lnTo>
                        <a:pt x="281279" y="237490"/>
                      </a:lnTo>
                      <a:lnTo>
                        <a:pt x="281279" y="222250"/>
                      </a:lnTo>
                      <a:lnTo>
                        <a:pt x="279222" y="222250"/>
                      </a:lnTo>
                      <a:lnTo>
                        <a:pt x="279222" y="215900"/>
                      </a:lnTo>
                      <a:lnTo>
                        <a:pt x="281279" y="215900"/>
                      </a:lnTo>
                      <a:lnTo>
                        <a:pt x="281279" y="208280"/>
                      </a:lnTo>
                      <a:lnTo>
                        <a:pt x="273875" y="208280"/>
                      </a:lnTo>
                      <a:lnTo>
                        <a:pt x="273977" y="201930"/>
                      </a:lnTo>
                      <a:lnTo>
                        <a:pt x="271716" y="198120"/>
                      </a:lnTo>
                      <a:lnTo>
                        <a:pt x="266103" y="198120"/>
                      </a:lnTo>
                      <a:lnTo>
                        <a:pt x="263842" y="201930"/>
                      </a:lnTo>
                      <a:lnTo>
                        <a:pt x="263842" y="209550"/>
                      </a:lnTo>
                      <a:lnTo>
                        <a:pt x="264845" y="212090"/>
                      </a:lnTo>
                      <a:lnTo>
                        <a:pt x="266344" y="213360"/>
                      </a:lnTo>
                      <a:lnTo>
                        <a:pt x="266344" y="214630"/>
                      </a:lnTo>
                      <a:lnTo>
                        <a:pt x="267512" y="215900"/>
                      </a:lnTo>
                      <a:lnTo>
                        <a:pt x="268973" y="215900"/>
                      </a:lnTo>
                      <a:lnTo>
                        <a:pt x="268973" y="220980"/>
                      </a:lnTo>
                      <a:lnTo>
                        <a:pt x="270484" y="220980"/>
                      </a:lnTo>
                      <a:lnTo>
                        <a:pt x="270484" y="215900"/>
                      </a:lnTo>
                      <a:lnTo>
                        <a:pt x="277825" y="215900"/>
                      </a:lnTo>
                      <a:lnTo>
                        <a:pt x="277825" y="222250"/>
                      </a:lnTo>
                      <a:lnTo>
                        <a:pt x="277545" y="219710"/>
                      </a:lnTo>
                      <a:lnTo>
                        <a:pt x="276733" y="218440"/>
                      </a:lnTo>
                      <a:lnTo>
                        <a:pt x="274574" y="218440"/>
                      </a:lnTo>
                      <a:lnTo>
                        <a:pt x="273621" y="220980"/>
                      </a:lnTo>
                      <a:lnTo>
                        <a:pt x="273621" y="224790"/>
                      </a:lnTo>
                      <a:lnTo>
                        <a:pt x="273926" y="226060"/>
                      </a:lnTo>
                      <a:lnTo>
                        <a:pt x="274408" y="227330"/>
                      </a:lnTo>
                      <a:lnTo>
                        <a:pt x="266344" y="227330"/>
                      </a:lnTo>
                      <a:lnTo>
                        <a:pt x="266344" y="229870"/>
                      </a:lnTo>
                      <a:lnTo>
                        <a:pt x="267512" y="231140"/>
                      </a:lnTo>
                      <a:lnTo>
                        <a:pt x="277825" y="231140"/>
                      </a:lnTo>
                      <a:lnTo>
                        <a:pt x="277825" y="234950"/>
                      </a:lnTo>
                      <a:lnTo>
                        <a:pt x="277304" y="233680"/>
                      </a:lnTo>
                      <a:lnTo>
                        <a:pt x="273367" y="233680"/>
                      </a:lnTo>
                      <a:lnTo>
                        <a:pt x="271081" y="237490"/>
                      </a:lnTo>
                      <a:lnTo>
                        <a:pt x="271081" y="243840"/>
                      </a:lnTo>
                      <a:lnTo>
                        <a:pt x="271881" y="246380"/>
                      </a:lnTo>
                      <a:lnTo>
                        <a:pt x="273126" y="247650"/>
                      </a:lnTo>
                      <a:lnTo>
                        <a:pt x="271716" y="247650"/>
                      </a:lnTo>
                      <a:lnTo>
                        <a:pt x="271716" y="251460"/>
                      </a:lnTo>
                      <a:lnTo>
                        <a:pt x="281279" y="251460"/>
                      </a:lnTo>
                      <a:lnTo>
                        <a:pt x="281279" y="252730"/>
                      </a:lnTo>
                      <a:lnTo>
                        <a:pt x="281279" y="289560"/>
                      </a:lnTo>
                      <a:lnTo>
                        <a:pt x="275615" y="289560"/>
                      </a:lnTo>
                      <a:lnTo>
                        <a:pt x="275615" y="288290"/>
                      </a:lnTo>
                      <a:lnTo>
                        <a:pt x="281279" y="288290"/>
                      </a:lnTo>
                      <a:lnTo>
                        <a:pt x="281279" y="284480"/>
                      </a:lnTo>
                      <a:lnTo>
                        <a:pt x="275615" y="284480"/>
                      </a:lnTo>
                      <a:lnTo>
                        <a:pt x="275615" y="278130"/>
                      </a:lnTo>
                      <a:lnTo>
                        <a:pt x="279387" y="278130"/>
                      </a:lnTo>
                      <a:lnTo>
                        <a:pt x="279387" y="281940"/>
                      </a:lnTo>
                      <a:lnTo>
                        <a:pt x="281279" y="281940"/>
                      </a:lnTo>
                      <a:lnTo>
                        <a:pt x="281279" y="260350"/>
                      </a:lnTo>
                      <a:lnTo>
                        <a:pt x="279044" y="260350"/>
                      </a:lnTo>
                      <a:lnTo>
                        <a:pt x="279044" y="264160"/>
                      </a:lnTo>
                      <a:lnTo>
                        <a:pt x="279044" y="271780"/>
                      </a:lnTo>
                      <a:lnTo>
                        <a:pt x="274485" y="271780"/>
                      </a:lnTo>
                      <a:lnTo>
                        <a:pt x="276542" y="267970"/>
                      </a:lnTo>
                      <a:lnTo>
                        <a:pt x="276694" y="265430"/>
                      </a:lnTo>
                      <a:lnTo>
                        <a:pt x="276771" y="264160"/>
                      </a:lnTo>
                      <a:lnTo>
                        <a:pt x="279044" y="264160"/>
                      </a:lnTo>
                      <a:lnTo>
                        <a:pt x="279044" y="260350"/>
                      </a:lnTo>
                      <a:lnTo>
                        <a:pt x="276402" y="260350"/>
                      </a:lnTo>
                      <a:lnTo>
                        <a:pt x="275996" y="257810"/>
                      </a:lnTo>
                      <a:lnTo>
                        <a:pt x="275285" y="256540"/>
                      </a:lnTo>
                      <a:lnTo>
                        <a:pt x="281279" y="256540"/>
                      </a:lnTo>
                      <a:lnTo>
                        <a:pt x="281279" y="252730"/>
                      </a:lnTo>
                      <a:lnTo>
                        <a:pt x="271754" y="252730"/>
                      </a:lnTo>
                      <a:lnTo>
                        <a:pt x="271754" y="278130"/>
                      </a:lnTo>
                      <a:lnTo>
                        <a:pt x="271754" y="284480"/>
                      </a:lnTo>
                      <a:lnTo>
                        <a:pt x="271754" y="288290"/>
                      </a:lnTo>
                      <a:lnTo>
                        <a:pt x="271754" y="289560"/>
                      </a:lnTo>
                      <a:lnTo>
                        <a:pt x="270319" y="289560"/>
                      </a:lnTo>
                      <a:lnTo>
                        <a:pt x="270319" y="293370"/>
                      </a:lnTo>
                      <a:lnTo>
                        <a:pt x="268884" y="293370"/>
                      </a:lnTo>
                      <a:lnTo>
                        <a:pt x="268884" y="288290"/>
                      </a:lnTo>
                      <a:lnTo>
                        <a:pt x="271754" y="288290"/>
                      </a:lnTo>
                      <a:lnTo>
                        <a:pt x="271754" y="284480"/>
                      </a:lnTo>
                      <a:lnTo>
                        <a:pt x="268884" y="284480"/>
                      </a:lnTo>
                      <a:lnTo>
                        <a:pt x="268884" y="283210"/>
                      </a:lnTo>
                      <a:lnTo>
                        <a:pt x="268884" y="281940"/>
                      </a:lnTo>
                      <a:lnTo>
                        <a:pt x="268224" y="281940"/>
                      </a:lnTo>
                      <a:lnTo>
                        <a:pt x="268224" y="278130"/>
                      </a:lnTo>
                      <a:lnTo>
                        <a:pt x="271754" y="278130"/>
                      </a:lnTo>
                      <a:lnTo>
                        <a:pt x="271754" y="252730"/>
                      </a:lnTo>
                      <a:lnTo>
                        <a:pt x="263169" y="252730"/>
                      </a:lnTo>
                      <a:lnTo>
                        <a:pt x="263169" y="254000"/>
                      </a:lnTo>
                      <a:lnTo>
                        <a:pt x="264337" y="256540"/>
                      </a:lnTo>
                      <a:lnTo>
                        <a:pt x="269544" y="256540"/>
                      </a:lnTo>
                      <a:lnTo>
                        <a:pt x="268109" y="257810"/>
                      </a:lnTo>
                      <a:lnTo>
                        <a:pt x="267144" y="260350"/>
                      </a:lnTo>
                      <a:lnTo>
                        <a:pt x="267144" y="267970"/>
                      </a:lnTo>
                      <a:lnTo>
                        <a:pt x="269303" y="271780"/>
                      </a:lnTo>
                      <a:lnTo>
                        <a:pt x="267360" y="271780"/>
                      </a:lnTo>
                      <a:lnTo>
                        <a:pt x="267360" y="274320"/>
                      </a:lnTo>
                      <a:lnTo>
                        <a:pt x="265912" y="274320"/>
                      </a:lnTo>
                      <a:lnTo>
                        <a:pt x="265912" y="283210"/>
                      </a:lnTo>
                      <a:lnTo>
                        <a:pt x="265912" y="293370"/>
                      </a:lnTo>
                      <a:lnTo>
                        <a:pt x="264617" y="293370"/>
                      </a:lnTo>
                      <a:lnTo>
                        <a:pt x="264833" y="292100"/>
                      </a:lnTo>
                      <a:lnTo>
                        <a:pt x="264833" y="287020"/>
                      </a:lnTo>
                      <a:lnTo>
                        <a:pt x="263994" y="284480"/>
                      </a:lnTo>
                      <a:lnTo>
                        <a:pt x="262788" y="283210"/>
                      </a:lnTo>
                      <a:lnTo>
                        <a:pt x="265912" y="283210"/>
                      </a:lnTo>
                      <a:lnTo>
                        <a:pt x="265912" y="274320"/>
                      </a:lnTo>
                      <a:lnTo>
                        <a:pt x="260883" y="274320"/>
                      </a:lnTo>
                      <a:lnTo>
                        <a:pt x="260883" y="275590"/>
                      </a:lnTo>
                      <a:lnTo>
                        <a:pt x="258749" y="275590"/>
                      </a:lnTo>
                      <a:lnTo>
                        <a:pt x="258749" y="276860"/>
                      </a:lnTo>
                      <a:lnTo>
                        <a:pt x="256463" y="278130"/>
                      </a:lnTo>
                      <a:lnTo>
                        <a:pt x="254762" y="279400"/>
                      </a:lnTo>
                      <a:lnTo>
                        <a:pt x="254762" y="281940"/>
                      </a:lnTo>
                      <a:lnTo>
                        <a:pt x="256667" y="284480"/>
                      </a:lnTo>
                      <a:lnTo>
                        <a:pt x="259143" y="284480"/>
                      </a:lnTo>
                      <a:lnTo>
                        <a:pt x="258216" y="285750"/>
                      </a:lnTo>
                      <a:lnTo>
                        <a:pt x="257619" y="288290"/>
                      </a:lnTo>
                      <a:lnTo>
                        <a:pt x="257619" y="292100"/>
                      </a:lnTo>
                      <a:lnTo>
                        <a:pt x="257822" y="293370"/>
                      </a:lnTo>
                      <a:lnTo>
                        <a:pt x="258114" y="293370"/>
                      </a:lnTo>
                      <a:lnTo>
                        <a:pt x="258114" y="294640"/>
                      </a:lnTo>
                      <a:lnTo>
                        <a:pt x="258114" y="297180"/>
                      </a:lnTo>
                      <a:lnTo>
                        <a:pt x="258114" y="299720"/>
                      </a:lnTo>
                      <a:lnTo>
                        <a:pt x="255066" y="299720"/>
                      </a:lnTo>
                      <a:lnTo>
                        <a:pt x="255066" y="297180"/>
                      </a:lnTo>
                      <a:lnTo>
                        <a:pt x="258114" y="297180"/>
                      </a:lnTo>
                      <a:lnTo>
                        <a:pt x="258114" y="294640"/>
                      </a:lnTo>
                      <a:lnTo>
                        <a:pt x="255066" y="294640"/>
                      </a:lnTo>
                      <a:lnTo>
                        <a:pt x="255066" y="290830"/>
                      </a:lnTo>
                      <a:lnTo>
                        <a:pt x="252844" y="290830"/>
                      </a:lnTo>
                      <a:lnTo>
                        <a:pt x="252844" y="299720"/>
                      </a:lnTo>
                      <a:lnTo>
                        <a:pt x="247510" y="300990"/>
                      </a:lnTo>
                      <a:lnTo>
                        <a:pt x="243522" y="306070"/>
                      </a:lnTo>
                      <a:lnTo>
                        <a:pt x="243522" y="312420"/>
                      </a:lnTo>
                      <a:lnTo>
                        <a:pt x="237845" y="312420"/>
                      </a:lnTo>
                      <a:lnTo>
                        <a:pt x="237845" y="313690"/>
                      </a:lnTo>
                      <a:lnTo>
                        <a:pt x="236359" y="313690"/>
                      </a:lnTo>
                      <a:lnTo>
                        <a:pt x="236359" y="337820"/>
                      </a:lnTo>
                      <a:lnTo>
                        <a:pt x="237845" y="337820"/>
                      </a:lnTo>
                      <a:lnTo>
                        <a:pt x="237845" y="339090"/>
                      </a:lnTo>
                      <a:lnTo>
                        <a:pt x="246354" y="339090"/>
                      </a:lnTo>
                      <a:lnTo>
                        <a:pt x="246354" y="351790"/>
                      </a:lnTo>
                      <a:lnTo>
                        <a:pt x="249059" y="351790"/>
                      </a:lnTo>
                      <a:lnTo>
                        <a:pt x="249059" y="354330"/>
                      </a:lnTo>
                      <a:lnTo>
                        <a:pt x="246443" y="354330"/>
                      </a:lnTo>
                      <a:lnTo>
                        <a:pt x="246443" y="355600"/>
                      </a:lnTo>
                      <a:lnTo>
                        <a:pt x="244957" y="355600"/>
                      </a:lnTo>
                      <a:lnTo>
                        <a:pt x="244221" y="353060"/>
                      </a:lnTo>
                      <a:lnTo>
                        <a:pt x="242341" y="350520"/>
                      </a:lnTo>
                      <a:lnTo>
                        <a:pt x="238709" y="350520"/>
                      </a:lnTo>
                      <a:lnTo>
                        <a:pt x="238709" y="365760"/>
                      </a:lnTo>
                      <a:lnTo>
                        <a:pt x="239153" y="367030"/>
                      </a:lnTo>
                      <a:lnTo>
                        <a:pt x="242785" y="367030"/>
                      </a:lnTo>
                      <a:lnTo>
                        <a:pt x="244957" y="363220"/>
                      </a:lnTo>
                      <a:lnTo>
                        <a:pt x="245237" y="359410"/>
                      </a:lnTo>
                      <a:lnTo>
                        <a:pt x="248462" y="359410"/>
                      </a:lnTo>
                      <a:lnTo>
                        <a:pt x="248462" y="363220"/>
                      </a:lnTo>
                      <a:lnTo>
                        <a:pt x="250672" y="363220"/>
                      </a:lnTo>
                      <a:lnTo>
                        <a:pt x="250672" y="372110"/>
                      </a:lnTo>
                      <a:lnTo>
                        <a:pt x="254368" y="372110"/>
                      </a:lnTo>
                      <a:lnTo>
                        <a:pt x="254368" y="364490"/>
                      </a:lnTo>
                      <a:lnTo>
                        <a:pt x="258089" y="364490"/>
                      </a:lnTo>
                      <a:lnTo>
                        <a:pt x="278904" y="383540"/>
                      </a:lnTo>
                      <a:lnTo>
                        <a:pt x="274751" y="529310"/>
                      </a:lnTo>
                      <a:lnTo>
                        <a:pt x="274358" y="528751"/>
                      </a:lnTo>
                      <a:lnTo>
                        <a:pt x="267703" y="535470"/>
                      </a:lnTo>
                      <a:lnTo>
                        <a:pt x="252653" y="535470"/>
                      </a:lnTo>
                      <a:lnTo>
                        <a:pt x="252653" y="550710"/>
                      </a:lnTo>
                      <a:lnTo>
                        <a:pt x="251625" y="551738"/>
                      </a:lnTo>
                      <a:lnTo>
                        <a:pt x="224980" y="551738"/>
                      </a:lnTo>
                      <a:lnTo>
                        <a:pt x="224980" y="514616"/>
                      </a:lnTo>
                      <a:lnTo>
                        <a:pt x="209207" y="514616"/>
                      </a:lnTo>
                      <a:lnTo>
                        <a:pt x="209207" y="510476"/>
                      </a:lnTo>
                      <a:lnTo>
                        <a:pt x="198539" y="510476"/>
                      </a:lnTo>
                      <a:lnTo>
                        <a:pt x="198539" y="514616"/>
                      </a:lnTo>
                      <a:lnTo>
                        <a:pt x="192976" y="514616"/>
                      </a:lnTo>
                      <a:lnTo>
                        <a:pt x="192976" y="508571"/>
                      </a:lnTo>
                      <a:lnTo>
                        <a:pt x="171424" y="508571"/>
                      </a:lnTo>
                      <a:lnTo>
                        <a:pt x="171424" y="501523"/>
                      </a:lnTo>
                      <a:lnTo>
                        <a:pt x="167208" y="501523"/>
                      </a:lnTo>
                      <a:lnTo>
                        <a:pt x="167208" y="508571"/>
                      </a:lnTo>
                      <a:lnTo>
                        <a:pt x="164312" y="508571"/>
                      </a:lnTo>
                      <a:lnTo>
                        <a:pt x="164312" y="493877"/>
                      </a:lnTo>
                      <a:lnTo>
                        <a:pt x="159905" y="493877"/>
                      </a:lnTo>
                      <a:lnTo>
                        <a:pt x="159905" y="492404"/>
                      </a:lnTo>
                      <a:lnTo>
                        <a:pt x="156629" y="492404"/>
                      </a:lnTo>
                      <a:lnTo>
                        <a:pt x="156438" y="492404"/>
                      </a:lnTo>
                      <a:lnTo>
                        <a:pt x="153174" y="492404"/>
                      </a:lnTo>
                      <a:lnTo>
                        <a:pt x="153174" y="493877"/>
                      </a:lnTo>
                      <a:lnTo>
                        <a:pt x="152082" y="493877"/>
                      </a:lnTo>
                      <a:lnTo>
                        <a:pt x="152082" y="503440"/>
                      </a:lnTo>
                      <a:lnTo>
                        <a:pt x="146316" y="503440"/>
                      </a:lnTo>
                      <a:lnTo>
                        <a:pt x="146316" y="508571"/>
                      </a:lnTo>
                      <a:lnTo>
                        <a:pt x="124320" y="508571"/>
                      </a:lnTo>
                      <a:lnTo>
                        <a:pt x="124320" y="514616"/>
                      </a:lnTo>
                      <a:lnTo>
                        <a:pt x="101244" y="514616"/>
                      </a:lnTo>
                      <a:lnTo>
                        <a:pt x="101244" y="540753"/>
                      </a:lnTo>
                      <a:lnTo>
                        <a:pt x="83096" y="540753"/>
                      </a:lnTo>
                      <a:lnTo>
                        <a:pt x="83096" y="530783"/>
                      </a:lnTo>
                      <a:lnTo>
                        <a:pt x="75958" y="530783"/>
                      </a:lnTo>
                      <a:lnTo>
                        <a:pt x="72351" y="517321"/>
                      </a:lnTo>
                      <a:lnTo>
                        <a:pt x="39281" y="517321"/>
                      </a:lnTo>
                      <a:lnTo>
                        <a:pt x="35547" y="524027"/>
                      </a:lnTo>
                      <a:lnTo>
                        <a:pt x="24892" y="524027"/>
                      </a:lnTo>
                      <a:lnTo>
                        <a:pt x="24892" y="530783"/>
                      </a:lnTo>
                      <a:lnTo>
                        <a:pt x="10922" y="530783"/>
                      </a:lnTo>
                      <a:lnTo>
                        <a:pt x="10922" y="540753"/>
                      </a:lnTo>
                      <a:lnTo>
                        <a:pt x="0" y="540753"/>
                      </a:lnTo>
                      <a:lnTo>
                        <a:pt x="0" y="663587"/>
                      </a:lnTo>
                      <a:lnTo>
                        <a:pt x="101244" y="663587"/>
                      </a:lnTo>
                      <a:lnTo>
                        <a:pt x="101244" y="664108"/>
                      </a:lnTo>
                      <a:lnTo>
                        <a:pt x="224980" y="664108"/>
                      </a:lnTo>
                      <a:lnTo>
                        <a:pt x="224980" y="649147"/>
                      </a:lnTo>
                      <a:lnTo>
                        <a:pt x="271348" y="649147"/>
                      </a:lnTo>
                      <a:lnTo>
                        <a:pt x="270929" y="664210"/>
                      </a:lnTo>
                      <a:lnTo>
                        <a:pt x="316852" y="664210"/>
                      </a:lnTo>
                      <a:lnTo>
                        <a:pt x="316623" y="656361"/>
                      </a:lnTo>
                      <a:lnTo>
                        <a:pt x="582498" y="656361"/>
                      </a:lnTo>
                      <a:lnTo>
                        <a:pt x="582498" y="657123"/>
                      </a:lnTo>
                      <a:lnTo>
                        <a:pt x="595871" y="657123"/>
                      </a:lnTo>
                      <a:lnTo>
                        <a:pt x="595871" y="663803"/>
                      </a:lnTo>
                      <a:lnTo>
                        <a:pt x="657618" y="663803"/>
                      </a:lnTo>
                      <a:lnTo>
                        <a:pt x="657618" y="642531"/>
                      </a:lnTo>
                      <a:lnTo>
                        <a:pt x="669582" y="642531"/>
                      </a:lnTo>
                      <a:lnTo>
                        <a:pt x="669582" y="576757"/>
                      </a:lnTo>
                      <a:close/>
                    </a:path>
                    <a:path w="2413635" h="791210">
                      <a:moveTo>
                        <a:pt x="2413063" y="542340"/>
                      </a:moveTo>
                      <a:lnTo>
                        <a:pt x="2272030" y="542340"/>
                      </a:lnTo>
                      <a:lnTo>
                        <a:pt x="2272030" y="486994"/>
                      </a:lnTo>
                      <a:lnTo>
                        <a:pt x="2271166" y="486994"/>
                      </a:lnTo>
                      <a:lnTo>
                        <a:pt x="2271166" y="486549"/>
                      </a:lnTo>
                      <a:lnTo>
                        <a:pt x="2269198" y="486549"/>
                      </a:lnTo>
                      <a:lnTo>
                        <a:pt x="2269198" y="484555"/>
                      </a:lnTo>
                      <a:lnTo>
                        <a:pt x="2267635" y="484555"/>
                      </a:lnTo>
                      <a:lnTo>
                        <a:pt x="2267635" y="486549"/>
                      </a:lnTo>
                      <a:lnTo>
                        <a:pt x="2265324" y="486549"/>
                      </a:lnTo>
                      <a:lnTo>
                        <a:pt x="2265324" y="486994"/>
                      </a:lnTo>
                      <a:lnTo>
                        <a:pt x="2262352" y="486994"/>
                      </a:lnTo>
                      <a:lnTo>
                        <a:pt x="2262352" y="485724"/>
                      </a:lnTo>
                      <a:lnTo>
                        <a:pt x="2263660" y="485724"/>
                      </a:lnTo>
                      <a:lnTo>
                        <a:pt x="2263660" y="484263"/>
                      </a:lnTo>
                      <a:lnTo>
                        <a:pt x="2259241" y="484263"/>
                      </a:lnTo>
                      <a:lnTo>
                        <a:pt x="2259241" y="481330"/>
                      </a:lnTo>
                      <a:lnTo>
                        <a:pt x="2253615" y="481330"/>
                      </a:lnTo>
                      <a:lnTo>
                        <a:pt x="2253615" y="480428"/>
                      </a:lnTo>
                      <a:lnTo>
                        <a:pt x="2251557" y="480428"/>
                      </a:lnTo>
                      <a:lnTo>
                        <a:pt x="2251557" y="473417"/>
                      </a:lnTo>
                      <a:lnTo>
                        <a:pt x="2247798" y="473417"/>
                      </a:lnTo>
                      <a:lnTo>
                        <a:pt x="2247798" y="466775"/>
                      </a:lnTo>
                      <a:lnTo>
                        <a:pt x="2208492" y="466775"/>
                      </a:lnTo>
                      <a:lnTo>
                        <a:pt x="2208492" y="466585"/>
                      </a:lnTo>
                      <a:lnTo>
                        <a:pt x="2204313" y="466585"/>
                      </a:lnTo>
                      <a:lnTo>
                        <a:pt x="2204313" y="466775"/>
                      </a:lnTo>
                      <a:lnTo>
                        <a:pt x="2199005" y="466775"/>
                      </a:lnTo>
                      <a:lnTo>
                        <a:pt x="2199005" y="466458"/>
                      </a:lnTo>
                      <a:lnTo>
                        <a:pt x="2198192" y="466458"/>
                      </a:lnTo>
                      <a:lnTo>
                        <a:pt x="2198192" y="465569"/>
                      </a:lnTo>
                      <a:lnTo>
                        <a:pt x="2197836" y="465569"/>
                      </a:lnTo>
                      <a:lnTo>
                        <a:pt x="2197836" y="466458"/>
                      </a:lnTo>
                      <a:lnTo>
                        <a:pt x="2195741" y="466458"/>
                      </a:lnTo>
                      <a:lnTo>
                        <a:pt x="2195741" y="466775"/>
                      </a:lnTo>
                      <a:lnTo>
                        <a:pt x="2189581" y="466775"/>
                      </a:lnTo>
                      <a:lnTo>
                        <a:pt x="2186127" y="466826"/>
                      </a:lnTo>
                      <a:lnTo>
                        <a:pt x="2186127" y="473710"/>
                      </a:lnTo>
                      <a:lnTo>
                        <a:pt x="2182317" y="473710"/>
                      </a:lnTo>
                      <a:lnTo>
                        <a:pt x="2182317" y="480961"/>
                      </a:lnTo>
                      <a:lnTo>
                        <a:pt x="2180221" y="480961"/>
                      </a:lnTo>
                      <a:lnTo>
                        <a:pt x="2180221" y="481888"/>
                      </a:lnTo>
                      <a:lnTo>
                        <a:pt x="2174506" y="481888"/>
                      </a:lnTo>
                      <a:lnTo>
                        <a:pt x="2174506" y="484924"/>
                      </a:lnTo>
                      <a:lnTo>
                        <a:pt x="2170023" y="484924"/>
                      </a:lnTo>
                      <a:lnTo>
                        <a:pt x="2170023" y="485292"/>
                      </a:lnTo>
                      <a:lnTo>
                        <a:pt x="2171344" y="485292"/>
                      </a:lnTo>
                      <a:lnTo>
                        <a:pt x="2171344" y="486994"/>
                      </a:lnTo>
                      <a:lnTo>
                        <a:pt x="2152040" y="486994"/>
                      </a:lnTo>
                      <a:lnTo>
                        <a:pt x="2152040" y="542340"/>
                      </a:lnTo>
                      <a:lnTo>
                        <a:pt x="2121471" y="542340"/>
                      </a:lnTo>
                      <a:lnTo>
                        <a:pt x="2121471" y="487743"/>
                      </a:lnTo>
                      <a:lnTo>
                        <a:pt x="2120252" y="487743"/>
                      </a:lnTo>
                      <a:lnTo>
                        <a:pt x="2120252" y="486473"/>
                      </a:lnTo>
                      <a:lnTo>
                        <a:pt x="2121471" y="486473"/>
                      </a:lnTo>
                      <a:lnTo>
                        <a:pt x="2121471" y="476313"/>
                      </a:lnTo>
                      <a:lnTo>
                        <a:pt x="2107958" y="476313"/>
                      </a:lnTo>
                      <a:lnTo>
                        <a:pt x="2107450" y="475907"/>
                      </a:lnTo>
                      <a:lnTo>
                        <a:pt x="2097519" y="475907"/>
                      </a:lnTo>
                      <a:lnTo>
                        <a:pt x="2097519" y="476313"/>
                      </a:lnTo>
                      <a:lnTo>
                        <a:pt x="2093912" y="476313"/>
                      </a:lnTo>
                      <a:lnTo>
                        <a:pt x="2093912" y="475957"/>
                      </a:lnTo>
                      <a:lnTo>
                        <a:pt x="2092655" y="475957"/>
                      </a:lnTo>
                      <a:lnTo>
                        <a:pt x="2092655" y="475551"/>
                      </a:lnTo>
                      <a:lnTo>
                        <a:pt x="2084870" y="475551"/>
                      </a:lnTo>
                      <a:lnTo>
                        <a:pt x="2084870" y="475957"/>
                      </a:lnTo>
                      <a:lnTo>
                        <a:pt x="2080475" y="475957"/>
                      </a:lnTo>
                      <a:lnTo>
                        <a:pt x="2080475" y="476313"/>
                      </a:lnTo>
                      <a:lnTo>
                        <a:pt x="2078113" y="476313"/>
                      </a:lnTo>
                      <a:lnTo>
                        <a:pt x="2078113" y="475208"/>
                      </a:lnTo>
                      <a:lnTo>
                        <a:pt x="2076310" y="475208"/>
                      </a:lnTo>
                      <a:lnTo>
                        <a:pt x="2076310" y="476313"/>
                      </a:lnTo>
                      <a:lnTo>
                        <a:pt x="2066607" y="476313"/>
                      </a:lnTo>
                      <a:lnTo>
                        <a:pt x="2066607" y="475805"/>
                      </a:lnTo>
                      <a:lnTo>
                        <a:pt x="2065020" y="475805"/>
                      </a:lnTo>
                      <a:lnTo>
                        <a:pt x="2065020" y="475272"/>
                      </a:lnTo>
                      <a:lnTo>
                        <a:pt x="2063280" y="475272"/>
                      </a:lnTo>
                      <a:lnTo>
                        <a:pt x="2063280" y="475805"/>
                      </a:lnTo>
                      <a:lnTo>
                        <a:pt x="2056739" y="475805"/>
                      </a:lnTo>
                      <a:lnTo>
                        <a:pt x="2056739" y="476313"/>
                      </a:lnTo>
                      <a:lnTo>
                        <a:pt x="2040915" y="476313"/>
                      </a:lnTo>
                      <a:lnTo>
                        <a:pt x="2040915" y="475869"/>
                      </a:lnTo>
                      <a:lnTo>
                        <a:pt x="2038578" y="475869"/>
                      </a:lnTo>
                      <a:lnTo>
                        <a:pt x="2038578" y="475094"/>
                      </a:lnTo>
                      <a:lnTo>
                        <a:pt x="2036902" y="475094"/>
                      </a:lnTo>
                      <a:lnTo>
                        <a:pt x="2036902" y="475869"/>
                      </a:lnTo>
                      <a:lnTo>
                        <a:pt x="2035835" y="475869"/>
                      </a:lnTo>
                      <a:lnTo>
                        <a:pt x="2035835" y="476313"/>
                      </a:lnTo>
                      <a:lnTo>
                        <a:pt x="2032063" y="476313"/>
                      </a:lnTo>
                      <a:lnTo>
                        <a:pt x="2032063" y="486473"/>
                      </a:lnTo>
                      <a:lnTo>
                        <a:pt x="2033282" y="486473"/>
                      </a:lnTo>
                      <a:lnTo>
                        <a:pt x="2033282" y="487743"/>
                      </a:lnTo>
                      <a:lnTo>
                        <a:pt x="2032063" y="487743"/>
                      </a:lnTo>
                      <a:lnTo>
                        <a:pt x="2032063" y="542340"/>
                      </a:lnTo>
                      <a:lnTo>
                        <a:pt x="1959940" y="542340"/>
                      </a:lnTo>
                      <a:lnTo>
                        <a:pt x="1959940" y="513956"/>
                      </a:lnTo>
                      <a:lnTo>
                        <a:pt x="1957793" y="513956"/>
                      </a:lnTo>
                      <a:lnTo>
                        <a:pt x="1957793" y="512203"/>
                      </a:lnTo>
                      <a:lnTo>
                        <a:pt x="1941322" y="512203"/>
                      </a:lnTo>
                      <a:lnTo>
                        <a:pt x="1941322" y="513956"/>
                      </a:lnTo>
                      <a:lnTo>
                        <a:pt x="1886585" y="513956"/>
                      </a:lnTo>
                      <a:lnTo>
                        <a:pt x="1886585" y="512203"/>
                      </a:lnTo>
                      <a:lnTo>
                        <a:pt x="1881505" y="512203"/>
                      </a:lnTo>
                      <a:lnTo>
                        <a:pt x="1881505" y="509054"/>
                      </a:lnTo>
                      <a:lnTo>
                        <a:pt x="1865033" y="509054"/>
                      </a:lnTo>
                      <a:lnTo>
                        <a:pt x="1865033" y="513956"/>
                      </a:lnTo>
                      <a:lnTo>
                        <a:pt x="1865020" y="542340"/>
                      </a:lnTo>
                      <a:lnTo>
                        <a:pt x="1766824" y="542340"/>
                      </a:lnTo>
                      <a:lnTo>
                        <a:pt x="1766824" y="791044"/>
                      </a:lnTo>
                      <a:lnTo>
                        <a:pt x="2413063" y="791044"/>
                      </a:lnTo>
                      <a:lnTo>
                        <a:pt x="2413063" y="542340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120">
                  <a:extLst>
                    <a:ext uri="{FF2B5EF4-FFF2-40B4-BE49-F238E27FC236}">
                      <a16:creationId xmlns:a16="http://schemas.microsoft.com/office/drawing/2014/main" id="{B0FD4CD4-E19C-181D-B781-C3DB646FD0DA}"/>
                    </a:ext>
                  </a:extLst>
                </p:cNvPr>
                <p:cNvSpPr/>
                <p:nvPr/>
              </p:nvSpPr>
              <p:spPr>
                <a:xfrm>
                  <a:off x="1407274" y="532472"/>
                  <a:ext cx="1386205" cy="28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05" h="288925">
                      <a:moveTo>
                        <a:pt x="576033" y="58064"/>
                      </a:moveTo>
                      <a:lnTo>
                        <a:pt x="0" y="58064"/>
                      </a:lnTo>
                      <a:lnTo>
                        <a:pt x="0" y="288620"/>
                      </a:lnTo>
                      <a:lnTo>
                        <a:pt x="576033" y="288620"/>
                      </a:lnTo>
                      <a:lnTo>
                        <a:pt x="576033" y="58064"/>
                      </a:lnTo>
                      <a:close/>
                    </a:path>
                    <a:path w="1386205" h="288925">
                      <a:moveTo>
                        <a:pt x="1053973" y="45923"/>
                      </a:moveTo>
                      <a:lnTo>
                        <a:pt x="1048880" y="45923"/>
                      </a:lnTo>
                      <a:lnTo>
                        <a:pt x="1048880" y="44183"/>
                      </a:lnTo>
                      <a:lnTo>
                        <a:pt x="1029779" y="44183"/>
                      </a:lnTo>
                      <a:lnTo>
                        <a:pt x="1029779" y="41897"/>
                      </a:lnTo>
                      <a:lnTo>
                        <a:pt x="998245" y="41897"/>
                      </a:lnTo>
                      <a:lnTo>
                        <a:pt x="998245" y="45923"/>
                      </a:lnTo>
                      <a:lnTo>
                        <a:pt x="990053" y="45923"/>
                      </a:lnTo>
                      <a:lnTo>
                        <a:pt x="990053" y="44183"/>
                      </a:lnTo>
                      <a:lnTo>
                        <a:pt x="980643" y="44183"/>
                      </a:lnTo>
                      <a:lnTo>
                        <a:pt x="980643" y="45923"/>
                      </a:lnTo>
                      <a:lnTo>
                        <a:pt x="972362" y="45923"/>
                      </a:lnTo>
                      <a:lnTo>
                        <a:pt x="972362" y="103454"/>
                      </a:lnTo>
                      <a:lnTo>
                        <a:pt x="1053973" y="103454"/>
                      </a:lnTo>
                      <a:lnTo>
                        <a:pt x="1053973" y="45923"/>
                      </a:lnTo>
                      <a:close/>
                    </a:path>
                    <a:path w="1386205" h="288925">
                      <a:moveTo>
                        <a:pt x="1220787" y="36969"/>
                      </a:moveTo>
                      <a:lnTo>
                        <a:pt x="1165288" y="36969"/>
                      </a:lnTo>
                      <a:lnTo>
                        <a:pt x="1165288" y="78676"/>
                      </a:lnTo>
                      <a:lnTo>
                        <a:pt x="1220787" y="78676"/>
                      </a:lnTo>
                      <a:lnTo>
                        <a:pt x="1220787" y="36969"/>
                      </a:lnTo>
                      <a:close/>
                    </a:path>
                    <a:path w="1386205" h="288925">
                      <a:moveTo>
                        <a:pt x="1289939" y="2349"/>
                      </a:moveTo>
                      <a:lnTo>
                        <a:pt x="1287462" y="406"/>
                      </a:lnTo>
                      <a:lnTo>
                        <a:pt x="1282928" y="406"/>
                      </a:lnTo>
                      <a:lnTo>
                        <a:pt x="1282928" y="25"/>
                      </a:lnTo>
                      <a:lnTo>
                        <a:pt x="1281633" y="25"/>
                      </a:lnTo>
                      <a:lnTo>
                        <a:pt x="1281633" y="406"/>
                      </a:lnTo>
                      <a:lnTo>
                        <a:pt x="1281595" y="254"/>
                      </a:lnTo>
                      <a:lnTo>
                        <a:pt x="1278343" y="254"/>
                      </a:lnTo>
                      <a:lnTo>
                        <a:pt x="1278343" y="406"/>
                      </a:lnTo>
                      <a:lnTo>
                        <a:pt x="1277531" y="406"/>
                      </a:lnTo>
                      <a:lnTo>
                        <a:pt x="1277531" y="2349"/>
                      </a:lnTo>
                      <a:lnTo>
                        <a:pt x="1289939" y="2349"/>
                      </a:lnTo>
                      <a:close/>
                    </a:path>
                    <a:path w="1386205" h="288925">
                      <a:moveTo>
                        <a:pt x="1293672" y="647"/>
                      </a:moveTo>
                      <a:lnTo>
                        <a:pt x="1293139" y="647"/>
                      </a:lnTo>
                      <a:lnTo>
                        <a:pt x="1293139" y="0"/>
                      </a:lnTo>
                      <a:lnTo>
                        <a:pt x="1291818" y="0"/>
                      </a:lnTo>
                      <a:lnTo>
                        <a:pt x="1291818" y="355"/>
                      </a:lnTo>
                      <a:lnTo>
                        <a:pt x="1290510" y="355"/>
                      </a:lnTo>
                      <a:lnTo>
                        <a:pt x="1290510" y="647"/>
                      </a:lnTo>
                      <a:lnTo>
                        <a:pt x="1290294" y="647"/>
                      </a:lnTo>
                      <a:lnTo>
                        <a:pt x="1290294" y="2247"/>
                      </a:lnTo>
                      <a:lnTo>
                        <a:pt x="1293672" y="2247"/>
                      </a:lnTo>
                      <a:lnTo>
                        <a:pt x="1293672" y="647"/>
                      </a:lnTo>
                      <a:close/>
                    </a:path>
                    <a:path w="1386205" h="288925">
                      <a:moveTo>
                        <a:pt x="1385862" y="25615"/>
                      </a:moveTo>
                      <a:lnTo>
                        <a:pt x="1264031" y="25615"/>
                      </a:lnTo>
                      <a:lnTo>
                        <a:pt x="1264031" y="104851"/>
                      </a:lnTo>
                      <a:lnTo>
                        <a:pt x="1385862" y="104851"/>
                      </a:lnTo>
                      <a:lnTo>
                        <a:pt x="1385862" y="25615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7" name="object 121">
                  <a:extLst>
                    <a:ext uri="{FF2B5EF4-FFF2-40B4-BE49-F238E27FC236}">
                      <a16:creationId xmlns:a16="http://schemas.microsoft.com/office/drawing/2014/main" id="{DFF4F029-91D5-E40A-FB93-B124E8610CC6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555457" y="537640"/>
                  <a:ext cx="330720" cy="107740"/>
                </a:xfrm>
                <a:prstGeom prst="rect">
                  <a:avLst/>
                </a:prstGeom>
              </p:spPr>
            </p:pic>
            <p:sp>
              <p:nvSpPr>
                <p:cNvPr id="38" name="object 122">
                  <a:extLst>
                    <a:ext uri="{FF2B5EF4-FFF2-40B4-BE49-F238E27FC236}">
                      <a16:creationId xmlns:a16="http://schemas.microsoft.com/office/drawing/2014/main" id="{19AA2253-A577-CC30-1AD5-5F1F6A51ACD6}"/>
                    </a:ext>
                  </a:extLst>
                </p:cNvPr>
                <p:cNvSpPr/>
                <p:nvPr/>
              </p:nvSpPr>
              <p:spPr>
                <a:xfrm>
                  <a:off x="457200" y="198818"/>
                  <a:ext cx="2462530" cy="6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530" h="663575">
                      <a:moveTo>
                        <a:pt x="101688" y="480301"/>
                      </a:moveTo>
                      <a:lnTo>
                        <a:pt x="95161" y="480301"/>
                      </a:lnTo>
                      <a:lnTo>
                        <a:pt x="95161" y="426720"/>
                      </a:lnTo>
                      <a:lnTo>
                        <a:pt x="98285" y="426720"/>
                      </a:lnTo>
                      <a:lnTo>
                        <a:pt x="98285" y="424395"/>
                      </a:lnTo>
                      <a:lnTo>
                        <a:pt x="95161" y="424395"/>
                      </a:lnTo>
                      <a:lnTo>
                        <a:pt x="95161" y="422630"/>
                      </a:lnTo>
                      <a:lnTo>
                        <a:pt x="88798" y="422630"/>
                      </a:lnTo>
                      <a:lnTo>
                        <a:pt x="88798" y="416102"/>
                      </a:lnTo>
                      <a:lnTo>
                        <a:pt x="87376" y="416102"/>
                      </a:lnTo>
                      <a:lnTo>
                        <a:pt x="57505" y="382193"/>
                      </a:lnTo>
                      <a:lnTo>
                        <a:pt x="41529" y="400342"/>
                      </a:lnTo>
                      <a:lnTo>
                        <a:pt x="41529" y="360349"/>
                      </a:lnTo>
                      <a:lnTo>
                        <a:pt x="29489" y="360349"/>
                      </a:lnTo>
                      <a:lnTo>
                        <a:pt x="29489" y="349859"/>
                      </a:lnTo>
                      <a:lnTo>
                        <a:pt x="0" y="349859"/>
                      </a:lnTo>
                      <a:lnTo>
                        <a:pt x="0" y="657847"/>
                      </a:lnTo>
                      <a:lnTo>
                        <a:pt x="99682" y="657847"/>
                      </a:lnTo>
                      <a:lnTo>
                        <a:pt x="99682" y="482612"/>
                      </a:lnTo>
                      <a:lnTo>
                        <a:pt x="101688" y="482612"/>
                      </a:lnTo>
                      <a:lnTo>
                        <a:pt x="101688" y="480301"/>
                      </a:lnTo>
                      <a:close/>
                    </a:path>
                    <a:path w="2462530" h="663575">
                      <a:moveTo>
                        <a:pt x="216471" y="380542"/>
                      </a:moveTo>
                      <a:lnTo>
                        <a:pt x="211162" y="380542"/>
                      </a:lnTo>
                      <a:lnTo>
                        <a:pt x="211696" y="381812"/>
                      </a:lnTo>
                      <a:lnTo>
                        <a:pt x="212445" y="382854"/>
                      </a:lnTo>
                      <a:lnTo>
                        <a:pt x="212471" y="385622"/>
                      </a:lnTo>
                      <a:lnTo>
                        <a:pt x="215163" y="385622"/>
                      </a:lnTo>
                      <a:lnTo>
                        <a:pt x="215061" y="384352"/>
                      </a:lnTo>
                      <a:lnTo>
                        <a:pt x="215455" y="383082"/>
                      </a:lnTo>
                      <a:lnTo>
                        <a:pt x="215036" y="383082"/>
                      </a:lnTo>
                      <a:lnTo>
                        <a:pt x="215950" y="381812"/>
                      </a:lnTo>
                      <a:lnTo>
                        <a:pt x="216471" y="380542"/>
                      </a:lnTo>
                      <a:close/>
                    </a:path>
                    <a:path w="2462530" h="663575">
                      <a:moveTo>
                        <a:pt x="216890" y="388162"/>
                      </a:moveTo>
                      <a:lnTo>
                        <a:pt x="216763" y="386892"/>
                      </a:lnTo>
                      <a:lnTo>
                        <a:pt x="216242" y="386892"/>
                      </a:lnTo>
                      <a:lnTo>
                        <a:pt x="211404" y="386892"/>
                      </a:lnTo>
                      <a:lnTo>
                        <a:pt x="210807" y="386892"/>
                      </a:lnTo>
                      <a:lnTo>
                        <a:pt x="210743" y="388162"/>
                      </a:lnTo>
                      <a:lnTo>
                        <a:pt x="211975" y="388162"/>
                      </a:lnTo>
                      <a:lnTo>
                        <a:pt x="211480" y="389432"/>
                      </a:lnTo>
                      <a:lnTo>
                        <a:pt x="211188" y="389432"/>
                      </a:lnTo>
                      <a:lnTo>
                        <a:pt x="211924" y="390702"/>
                      </a:lnTo>
                      <a:lnTo>
                        <a:pt x="215709" y="390702"/>
                      </a:lnTo>
                      <a:lnTo>
                        <a:pt x="216446" y="389432"/>
                      </a:lnTo>
                      <a:lnTo>
                        <a:pt x="216154" y="389432"/>
                      </a:lnTo>
                      <a:lnTo>
                        <a:pt x="215709" y="388162"/>
                      </a:lnTo>
                      <a:lnTo>
                        <a:pt x="216890" y="388162"/>
                      </a:lnTo>
                      <a:close/>
                    </a:path>
                    <a:path w="2462530" h="663575">
                      <a:moveTo>
                        <a:pt x="252806" y="394512"/>
                      </a:moveTo>
                      <a:lnTo>
                        <a:pt x="251536" y="394512"/>
                      </a:lnTo>
                      <a:lnTo>
                        <a:pt x="252044" y="393242"/>
                      </a:lnTo>
                      <a:lnTo>
                        <a:pt x="251714" y="390702"/>
                      </a:lnTo>
                      <a:lnTo>
                        <a:pt x="249745" y="390702"/>
                      </a:lnTo>
                      <a:lnTo>
                        <a:pt x="249580" y="391972"/>
                      </a:lnTo>
                      <a:lnTo>
                        <a:pt x="249542" y="393242"/>
                      </a:lnTo>
                      <a:lnTo>
                        <a:pt x="249415" y="393242"/>
                      </a:lnTo>
                      <a:lnTo>
                        <a:pt x="249923" y="394512"/>
                      </a:lnTo>
                      <a:lnTo>
                        <a:pt x="248653" y="394512"/>
                      </a:lnTo>
                      <a:lnTo>
                        <a:pt x="249085" y="395782"/>
                      </a:lnTo>
                      <a:lnTo>
                        <a:pt x="250037" y="397052"/>
                      </a:lnTo>
                      <a:lnTo>
                        <a:pt x="249682" y="397052"/>
                      </a:lnTo>
                      <a:lnTo>
                        <a:pt x="249770" y="398322"/>
                      </a:lnTo>
                      <a:lnTo>
                        <a:pt x="251726" y="398322"/>
                      </a:lnTo>
                      <a:lnTo>
                        <a:pt x="251879" y="397052"/>
                      </a:lnTo>
                      <a:lnTo>
                        <a:pt x="251421" y="397052"/>
                      </a:lnTo>
                      <a:lnTo>
                        <a:pt x="252374" y="395782"/>
                      </a:lnTo>
                      <a:lnTo>
                        <a:pt x="252806" y="394512"/>
                      </a:lnTo>
                      <a:close/>
                    </a:path>
                    <a:path w="2462530" h="663575">
                      <a:moveTo>
                        <a:pt x="260197" y="371652"/>
                      </a:moveTo>
                      <a:lnTo>
                        <a:pt x="259689" y="371652"/>
                      </a:lnTo>
                      <a:lnTo>
                        <a:pt x="258914" y="370382"/>
                      </a:lnTo>
                      <a:lnTo>
                        <a:pt x="255816" y="370382"/>
                      </a:lnTo>
                      <a:lnTo>
                        <a:pt x="255041" y="371652"/>
                      </a:lnTo>
                      <a:lnTo>
                        <a:pt x="254533" y="371652"/>
                      </a:lnTo>
                      <a:lnTo>
                        <a:pt x="255092" y="372922"/>
                      </a:lnTo>
                      <a:lnTo>
                        <a:pt x="256070" y="372922"/>
                      </a:lnTo>
                      <a:lnTo>
                        <a:pt x="255346" y="374192"/>
                      </a:lnTo>
                      <a:lnTo>
                        <a:pt x="255905" y="374192"/>
                      </a:lnTo>
                      <a:lnTo>
                        <a:pt x="255930" y="376732"/>
                      </a:lnTo>
                      <a:lnTo>
                        <a:pt x="258800" y="376732"/>
                      </a:lnTo>
                      <a:lnTo>
                        <a:pt x="258686" y="374192"/>
                      </a:lnTo>
                      <a:lnTo>
                        <a:pt x="259384" y="374192"/>
                      </a:lnTo>
                      <a:lnTo>
                        <a:pt x="258660" y="372922"/>
                      </a:lnTo>
                      <a:lnTo>
                        <a:pt x="259638" y="372922"/>
                      </a:lnTo>
                      <a:lnTo>
                        <a:pt x="260197" y="371652"/>
                      </a:lnTo>
                      <a:close/>
                    </a:path>
                    <a:path w="2462530" h="663575">
                      <a:moveTo>
                        <a:pt x="266077" y="394512"/>
                      </a:moveTo>
                      <a:lnTo>
                        <a:pt x="264820" y="394512"/>
                      </a:lnTo>
                      <a:lnTo>
                        <a:pt x="265315" y="393242"/>
                      </a:lnTo>
                      <a:lnTo>
                        <a:pt x="264985" y="390702"/>
                      </a:lnTo>
                      <a:lnTo>
                        <a:pt x="263029" y="390702"/>
                      </a:lnTo>
                      <a:lnTo>
                        <a:pt x="262686" y="393242"/>
                      </a:lnTo>
                      <a:lnTo>
                        <a:pt x="263194" y="394512"/>
                      </a:lnTo>
                      <a:lnTo>
                        <a:pt x="261924" y="394512"/>
                      </a:lnTo>
                      <a:lnTo>
                        <a:pt x="262356" y="395782"/>
                      </a:lnTo>
                      <a:lnTo>
                        <a:pt x="263309" y="397052"/>
                      </a:lnTo>
                      <a:lnTo>
                        <a:pt x="262953" y="397052"/>
                      </a:lnTo>
                      <a:lnTo>
                        <a:pt x="263042" y="398322"/>
                      </a:lnTo>
                      <a:lnTo>
                        <a:pt x="265010" y="398322"/>
                      </a:lnTo>
                      <a:lnTo>
                        <a:pt x="265150" y="397052"/>
                      </a:lnTo>
                      <a:lnTo>
                        <a:pt x="264693" y="397052"/>
                      </a:lnTo>
                      <a:lnTo>
                        <a:pt x="265645" y="395782"/>
                      </a:lnTo>
                      <a:lnTo>
                        <a:pt x="266077" y="394512"/>
                      </a:lnTo>
                      <a:close/>
                    </a:path>
                    <a:path w="2462530" h="663575">
                      <a:moveTo>
                        <a:pt x="272122" y="412445"/>
                      </a:moveTo>
                      <a:lnTo>
                        <a:pt x="271221" y="412445"/>
                      </a:lnTo>
                      <a:lnTo>
                        <a:pt x="271513" y="413677"/>
                      </a:lnTo>
                      <a:lnTo>
                        <a:pt x="272122" y="412445"/>
                      </a:lnTo>
                      <a:close/>
                    </a:path>
                    <a:path w="2462530" h="663575">
                      <a:moveTo>
                        <a:pt x="300570" y="416255"/>
                      </a:moveTo>
                      <a:lnTo>
                        <a:pt x="299681" y="416255"/>
                      </a:lnTo>
                      <a:lnTo>
                        <a:pt x="299948" y="417372"/>
                      </a:lnTo>
                      <a:lnTo>
                        <a:pt x="300570" y="416255"/>
                      </a:lnTo>
                      <a:close/>
                    </a:path>
                    <a:path w="2462530" h="663575">
                      <a:moveTo>
                        <a:pt x="333171" y="352602"/>
                      </a:moveTo>
                      <a:lnTo>
                        <a:pt x="332130" y="352602"/>
                      </a:lnTo>
                      <a:lnTo>
                        <a:pt x="332130" y="351332"/>
                      </a:lnTo>
                      <a:lnTo>
                        <a:pt x="332917" y="351332"/>
                      </a:lnTo>
                      <a:lnTo>
                        <a:pt x="332841" y="350062"/>
                      </a:lnTo>
                      <a:lnTo>
                        <a:pt x="331647" y="350062"/>
                      </a:lnTo>
                      <a:lnTo>
                        <a:pt x="331533" y="348792"/>
                      </a:lnTo>
                      <a:lnTo>
                        <a:pt x="332778" y="348792"/>
                      </a:lnTo>
                      <a:lnTo>
                        <a:pt x="332536" y="347522"/>
                      </a:lnTo>
                      <a:lnTo>
                        <a:pt x="331152" y="347522"/>
                      </a:lnTo>
                      <a:lnTo>
                        <a:pt x="331381" y="346252"/>
                      </a:lnTo>
                      <a:lnTo>
                        <a:pt x="331939" y="346252"/>
                      </a:lnTo>
                      <a:lnTo>
                        <a:pt x="332168" y="344982"/>
                      </a:lnTo>
                      <a:lnTo>
                        <a:pt x="331330" y="344982"/>
                      </a:lnTo>
                      <a:lnTo>
                        <a:pt x="330682" y="343712"/>
                      </a:lnTo>
                      <a:lnTo>
                        <a:pt x="331127" y="342442"/>
                      </a:lnTo>
                      <a:lnTo>
                        <a:pt x="331470" y="342442"/>
                      </a:lnTo>
                      <a:lnTo>
                        <a:pt x="330631" y="341172"/>
                      </a:lnTo>
                      <a:lnTo>
                        <a:pt x="332054" y="339902"/>
                      </a:lnTo>
                      <a:lnTo>
                        <a:pt x="332016" y="338632"/>
                      </a:lnTo>
                      <a:lnTo>
                        <a:pt x="330454" y="338632"/>
                      </a:lnTo>
                      <a:lnTo>
                        <a:pt x="330631" y="337362"/>
                      </a:lnTo>
                      <a:lnTo>
                        <a:pt x="330479" y="337362"/>
                      </a:lnTo>
                      <a:lnTo>
                        <a:pt x="330949" y="336092"/>
                      </a:lnTo>
                      <a:lnTo>
                        <a:pt x="330809" y="336092"/>
                      </a:lnTo>
                      <a:lnTo>
                        <a:pt x="331089" y="334822"/>
                      </a:lnTo>
                      <a:lnTo>
                        <a:pt x="330885" y="334822"/>
                      </a:lnTo>
                      <a:lnTo>
                        <a:pt x="330073" y="333552"/>
                      </a:lnTo>
                      <a:lnTo>
                        <a:pt x="330479" y="332282"/>
                      </a:lnTo>
                      <a:lnTo>
                        <a:pt x="330631" y="331012"/>
                      </a:lnTo>
                      <a:lnTo>
                        <a:pt x="329996" y="331012"/>
                      </a:lnTo>
                      <a:lnTo>
                        <a:pt x="330098" y="329742"/>
                      </a:lnTo>
                      <a:lnTo>
                        <a:pt x="328790" y="329742"/>
                      </a:lnTo>
                      <a:lnTo>
                        <a:pt x="328828" y="331012"/>
                      </a:lnTo>
                      <a:lnTo>
                        <a:pt x="328320" y="331012"/>
                      </a:lnTo>
                      <a:lnTo>
                        <a:pt x="328409" y="332282"/>
                      </a:lnTo>
                      <a:lnTo>
                        <a:pt x="328815" y="333552"/>
                      </a:lnTo>
                      <a:lnTo>
                        <a:pt x="328002" y="334822"/>
                      </a:lnTo>
                      <a:lnTo>
                        <a:pt x="327799" y="334822"/>
                      </a:lnTo>
                      <a:lnTo>
                        <a:pt x="328091" y="336092"/>
                      </a:lnTo>
                      <a:lnTo>
                        <a:pt x="327952" y="336092"/>
                      </a:lnTo>
                      <a:lnTo>
                        <a:pt x="328409" y="337362"/>
                      </a:lnTo>
                      <a:lnTo>
                        <a:pt x="328269" y="337362"/>
                      </a:lnTo>
                      <a:lnTo>
                        <a:pt x="328434" y="338632"/>
                      </a:lnTo>
                      <a:lnTo>
                        <a:pt x="326707" y="338632"/>
                      </a:lnTo>
                      <a:lnTo>
                        <a:pt x="326847" y="339902"/>
                      </a:lnTo>
                      <a:lnTo>
                        <a:pt x="328269" y="341172"/>
                      </a:lnTo>
                      <a:lnTo>
                        <a:pt x="327304" y="342442"/>
                      </a:lnTo>
                      <a:lnTo>
                        <a:pt x="327774" y="342442"/>
                      </a:lnTo>
                      <a:lnTo>
                        <a:pt x="328206" y="343712"/>
                      </a:lnTo>
                      <a:lnTo>
                        <a:pt x="327571" y="344982"/>
                      </a:lnTo>
                      <a:lnTo>
                        <a:pt x="326732" y="344982"/>
                      </a:lnTo>
                      <a:lnTo>
                        <a:pt x="326961" y="346252"/>
                      </a:lnTo>
                      <a:lnTo>
                        <a:pt x="327393" y="346252"/>
                      </a:lnTo>
                      <a:lnTo>
                        <a:pt x="327748" y="347522"/>
                      </a:lnTo>
                      <a:lnTo>
                        <a:pt x="326351" y="347522"/>
                      </a:lnTo>
                      <a:lnTo>
                        <a:pt x="326123" y="348792"/>
                      </a:lnTo>
                      <a:lnTo>
                        <a:pt x="327367" y="348792"/>
                      </a:lnTo>
                      <a:lnTo>
                        <a:pt x="327279" y="350062"/>
                      </a:lnTo>
                      <a:lnTo>
                        <a:pt x="326059" y="350062"/>
                      </a:lnTo>
                      <a:lnTo>
                        <a:pt x="325894" y="351332"/>
                      </a:lnTo>
                      <a:lnTo>
                        <a:pt x="326758" y="351332"/>
                      </a:lnTo>
                      <a:lnTo>
                        <a:pt x="326758" y="352602"/>
                      </a:lnTo>
                      <a:lnTo>
                        <a:pt x="325716" y="352602"/>
                      </a:lnTo>
                      <a:lnTo>
                        <a:pt x="325716" y="353872"/>
                      </a:lnTo>
                      <a:lnTo>
                        <a:pt x="326758" y="353872"/>
                      </a:lnTo>
                      <a:lnTo>
                        <a:pt x="326758" y="356412"/>
                      </a:lnTo>
                      <a:lnTo>
                        <a:pt x="321945" y="356412"/>
                      </a:lnTo>
                      <a:lnTo>
                        <a:pt x="321652" y="355142"/>
                      </a:lnTo>
                      <a:lnTo>
                        <a:pt x="321081" y="355142"/>
                      </a:lnTo>
                      <a:lnTo>
                        <a:pt x="320967" y="353872"/>
                      </a:lnTo>
                      <a:lnTo>
                        <a:pt x="321741" y="353872"/>
                      </a:lnTo>
                      <a:lnTo>
                        <a:pt x="321221" y="352602"/>
                      </a:lnTo>
                      <a:lnTo>
                        <a:pt x="320929" y="353758"/>
                      </a:lnTo>
                      <a:lnTo>
                        <a:pt x="320586" y="352602"/>
                      </a:lnTo>
                      <a:lnTo>
                        <a:pt x="320268" y="351332"/>
                      </a:lnTo>
                      <a:lnTo>
                        <a:pt x="320700" y="351332"/>
                      </a:lnTo>
                      <a:lnTo>
                        <a:pt x="321056" y="350062"/>
                      </a:lnTo>
                      <a:lnTo>
                        <a:pt x="320205" y="348792"/>
                      </a:lnTo>
                      <a:lnTo>
                        <a:pt x="321627" y="348792"/>
                      </a:lnTo>
                      <a:lnTo>
                        <a:pt x="321602" y="346252"/>
                      </a:lnTo>
                      <a:lnTo>
                        <a:pt x="320205" y="346252"/>
                      </a:lnTo>
                      <a:lnTo>
                        <a:pt x="320738" y="344982"/>
                      </a:lnTo>
                      <a:lnTo>
                        <a:pt x="320535" y="344982"/>
                      </a:lnTo>
                      <a:lnTo>
                        <a:pt x="320128" y="343712"/>
                      </a:lnTo>
                      <a:lnTo>
                        <a:pt x="320471" y="343712"/>
                      </a:lnTo>
                      <a:lnTo>
                        <a:pt x="319659" y="341172"/>
                      </a:lnTo>
                      <a:lnTo>
                        <a:pt x="320065" y="339902"/>
                      </a:lnTo>
                      <a:lnTo>
                        <a:pt x="320217" y="338632"/>
                      </a:lnTo>
                      <a:lnTo>
                        <a:pt x="319582" y="338632"/>
                      </a:lnTo>
                      <a:lnTo>
                        <a:pt x="319684" y="337362"/>
                      </a:lnTo>
                      <a:lnTo>
                        <a:pt x="318376" y="337362"/>
                      </a:lnTo>
                      <a:lnTo>
                        <a:pt x="318414" y="338632"/>
                      </a:lnTo>
                      <a:lnTo>
                        <a:pt x="317906" y="338632"/>
                      </a:lnTo>
                      <a:lnTo>
                        <a:pt x="317995" y="339902"/>
                      </a:lnTo>
                      <a:lnTo>
                        <a:pt x="318401" y="341172"/>
                      </a:lnTo>
                      <a:lnTo>
                        <a:pt x="317588" y="343712"/>
                      </a:lnTo>
                      <a:lnTo>
                        <a:pt x="317931" y="343712"/>
                      </a:lnTo>
                      <a:lnTo>
                        <a:pt x="317525" y="344982"/>
                      </a:lnTo>
                      <a:lnTo>
                        <a:pt x="317322" y="344982"/>
                      </a:lnTo>
                      <a:lnTo>
                        <a:pt x="317842" y="346252"/>
                      </a:lnTo>
                      <a:lnTo>
                        <a:pt x="316458" y="346252"/>
                      </a:lnTo>
                      <a:lnTo>
                        <a:pt x="316280" y="347522"/>
                      </a:lnTo>
                      <a:lnTo>
                        <a:pt x="316433" y="348792"/>
                      </a:lnTo>
                      <a:lnTo>
                        <a:pt x="317842" y="348792"/>
                      </a:lnTo>
                      <a:lnTo>
                        <a:pt x="316890" y="350062"/>
                      </a:lnTo>
                      <a:lnTo>
                        <a:pt x="317360" y="351332"/>
                      </a:lnTo>
                      <a:lnTo>
                        <a:pt x="317792" y="351332"/>
                      </a:lnTo>
                      <a:lnTo>
                        <a:pt x="317474" y="352602"/>
                      </a:lnTo>
                      <a:lnTo>
                        <a:pt x="317119" y="353758"/>
                      </a:lnTo>
                      <a:lnTo>
                        <a:pt x="316839" y="352602"/>
                      </a:lnTo>
                      <a:lnTo>
                        <a:pt x="316306" y="353872"/>
                      </a:lnTo>
                      <a:lnTo>
                        <a:pt x="317093" y="353872"/>
                      </a:lnTo>
                      <a:lnTo>
                        <a:pt x="316979" y="355142"/>
                      </a:lnTo>
                      <a:lnTo>
                        <a:pt x="317322" y="355142"/>
                      </a:lnTo>
                      <a:lnTo>
                        <a:pt x="315937" y="356412"/>
                      </a:lnTo>
                      <a:lnTo>
                        <a:pt x="316953" y="356412"/>
                      </a:lnTo>
                      <a:lnTo>
                        <a:pt x="316839" y="358952"/>
                      </a:lnTo>
                      <a:lnTo>
                        <a:pt x="316903" y="357682"/>
                      </a:lnTo>
                      <a:lnTo>
                        <a:pt x="332130" y="357682"/>
                      </a:lnTo>
                      <a:lnTo>
                        <a:pt x="332130" y="353872"/>
                      </a:lnTo>
                      <a:lnTo>
                        <a:pt x="333171" y="353872"/>
                      </a:lnTo>
                      <a:lnTo>
                        <a:pt x="333171" y="352602"/>
                      </a:lnTo>
                      <a:close/>
                    </a:path>
                    <a:path w="2462530" h="663575">
                      <a:moveTo>
                        <a:pt x="339686" y="356412"/>
                      </a:moveTo>
                      <a:lnTo>
                        <a:pt x="339217" y="356412"/>
                      </a:lnTo>
                      <a:lnTo>
                        <a:pt x="339445" y="355142"/>
                      </a:lnTo>
                      <a:lnTo>
                        <a:pt x="338607" y="355142"/>
                      </a:lnTo>
                      <a:lnTo>
                        <a:pt x="338531" y="353872"/>
                      </a:lnTo>
                      <a:lnTo>
                        <a:pt x="339407" y="353872"/>
                      </a:lnTo>
                      <a:lnTo>
                        <a:pt x="339242" y="352602"/>
                      </a:lnTo>
                      <a:lnTo>
                        <a:pt x="338505" y="352602"/>
                      </a:lnTo>
                      <a:lnTo>
                        <a:pt x="338429" y="351332"/>
                      </a:lnTo>
                      <a:lnTo>
                        <a:pt x="337947" y="350062"/>
                      </a:lnTo>
                      <a:lnTo>
                        <a:pt x="338251" y="350062"/>
                      </a:lnTo>
                      <a:lnTo>
                        <a:pt x="338493" y="348792"/>
                      </a:lnTo>
                      <a:lnTo>
                        <a:pt x="337896" y="348792"/>
                      </a:lnTo>
                      <a:lnTo>
                        <a:pt x="338899" y="347522"/>
                      </a:lnTo>
                      <a:lnTo>
                        <a:pt x="338874" y="346252"/>
                      </a:lnTo>
                      <a:lnTo>
                        <a:pt x="337896" y="346252"/>
                      </a:lnTo>
                      <a:lnTo>
                        <a:pt x="338264" y="344982"/>
                      </a:lnTo>
                      <a:lnTo>
                        <a:pt x="338124" y="344982"/>
                      </a:lnTo>
                      <a:lnTo>
                        <a:pt x="338226" y="343712"/>
                      </a:lnTo>
                      <a:lnTo>
                        <a:pt x="338086" y="343712"/>
                      </a:lnTo>
                      <a:lnTo>
                        <a:pt x="337515" y="342442"/>
                      </a:lnTo>
                      <a:lnTo>
                        <a:pt x="337794" y="342442"/>
                      </a:lnTo>
                      <a:lnTo>
                        <a:pt x="337908" y="341172"/>
                      </a:lnTo>
                      <a:lnTo>
                        <a:pt x="337451" y="341172"/>
                      </a:lnTo>
                      <a:lnTo>
                        <a:pt x="337527" y="339902"/>
                      </a:lnTo>
                      <a:lnTo>
                        <a:pt x="336613" y="339902"/>
                      </a:lnTo>
                      <a:lnTo>
                        <a:pt x="336638" y="341172"/>
                      </a:lnTo>
                      <a:lnTo>
                        <a:pt x="336245" y="341172"/>
                      </a:lnTo>
                      <a:lnTo>
                        <a:pt x="336346" y="342442"/>
                      </a:lnTo>
                      <a:lnTo>
                        <a:pt x="336626" y="342442"/>
                      </a:lnTo>
                      <a:lnTo>
                        <a:pt x="336054" y="343712"/>
                      </a:lnTo>
                      <a:lnTo>
                        <a:pt x="336118" y="344982"/>
                      </a:lnTo>
                      <a:lnTo>
                        <a:pt x="335876" y="344982"/>
                      </a:lnTo>
                      <a:lnTo>
                        <a:pt x="336359" y="346252"/>
                      </a:lnTo>
                      <a:lnTo>
                        <a:pt x="335267" y="346252"/>
                      </a:lnTo>
                      <a:lnTo>
                        <a:pt x="335254" y="347522"/>
                      </a:lnTo>
                      <a:lnTo>
                        <a:pt x="336245" y="348792"/>
                      </a:lnTo>
                      <a:lnTo>
                        <a:pt x="335572" y="348792"/>
                      </a:lnTo>
                      <a:lnTo>
                        <a:pt x="335902" y="350062"/>
                      </a:lnTo>
                      <a:lnTo>
                        <a:pt x="336207" y="350062"/>
                      </a:lnTo>
                      <a:lnTo>
                        <a:pt x="335711" y="351332"/>
                      </a:lnTo>
                      <a:lnTo>
                        <a:pt x="335635" y="352602"/>
                      </a:lnTo>
                      <a:lnTo>
                        <a:pt x="334899" y="352602"/>
                      </a:lnTo>
                      <a:lnTo>
                        <a:pt x="334733" y="353872"/>
                      </a:lnTo>
                      <a:lnTo>
                        <a:pt x="335610" y="353872"/>
                      </a:lnTo>
                      <a:lnTo>
                        <a:pt x="335559" y="355142"/>
                      </a:lnTo>
                      <a:lnTo>
                        <a:pt x="334581" y="355142"/>
                      </a:lnTo>
                      <a:lnTo>
                        <a:pt x="334924" y="356412"/>
                      </a:lnTo>
                      <a:lnTo>
                        <a:pt x="334454" y="356412"/>
                      </a:lnTo>
                      <a:lnTo>
                        <a:pt x="334454" y="357682"/>
                      </a:lnTo>
                      <a:lnTo>
                        <a:pt x="334848" y="357682"/>
                      </a:lnTo>
                      <a:lnTo>
                        <a:pt x="339305" y="357682"/>
                      </a:lnTo>
                      <a:lnTo>
                        <a:pt x="339686" y="357682"/>
                      </a:lnTo>
                      <a:lnTo>
                        <a:pt x="339686" y="356412"/>
                      </a:lnTo>
                      <a:close/>
                    </a:path>
                    <a:path w="2462530" h="663575">
                      <a:moveTo>
                        <a:pt x="347332" y="353872"/>
                      </a:moveTo>
                      <a:lnTo>
                        <a:pt x="346964" y="352602"/>
                      </a:lnTo>
                      <a:lnTo>
                        <a:pt x="341376" y="352602"/>
                      </a:lnTo>
                      <a:lnTo>
                        <a:pt x="341147" y="353872"/>
                      </a:lnTo>
                      <a:lnTo>
                        <a:pt x="341452" y="353872"/>
                      </a:lnTo>
                      <a:lnTo>
                        <a:pt x="341033" y="355142"/>
                      </a:lnTo>
                      <a:lnTo>
                        <a:pt x="341833" y="355142"/>
                      </a:lnTo>
                      <a:lnTo>
                        <a:pt x="341515" y="356412"/>
                      </a:lnTo>
                      <a:lnTo>
                        <a:pt x="342252" y="356412"/>
                      </a:lnTo>
                      <a:lnTo>
                        <a:pt x="342811" y="357682"/>
                      </a:lnTo>
                      <a:lnTo>
                        <a:pt x="345440" y="357682"/>
                      </a:lnTo>
                      <a:lnTo>
                        <a:pt x="345808" y="356412"/>
                      </a:lnTo>
                      <a:lnTo>
                        <a:pt x="346824" y="356412"/>
                      </a:lnTo>
                      <a:lnTo>
                        <a:pt x="346494" y="355142"/>
                      </a:lnTo>
                      <a:lnTo>
                        <a:pt x="347306" y="355142"/>
                      </a:lnTo>
                      <a:lnTo>
                        <a:pt x="346887" y="353872"/>
                      </a:lnTo>
                      <a:lnTo>
                        <a:pt x="347332" y="353872"/>
                      </a:lnTo>
                      <a:close/>
                    </a:path>
                    <a:path w="2462530" h="663575">
                      <a:moveTo>
                        <a:pt x="353872" y="356412"/>
                      </a:moveTo>
                      <a:lnTo>
                        <a:pt x="353402" y="356412"/>
                      </a:lnTo>
                      <a:lnTo>
                        <a:pt x="353631" y="355142"/>
                      </a:lnTo>
                      <a:lnTo>
                        <a:pt x="352806" y="355142"/>
                      </a:lnTo>
                      <a:lnTo>
                        <a:pt x="352717" y="353872"/>
                      </a:lnTo>
                      <a:lnTo>
                        <a:pt x="353593" y="353872"/>
                      </a:lnTo>
                      <a:lnTo>
                        <a:pt x="353428" y="352602"/>
                      </a:lnTo>
                      <a:lnTo>
                        <a:pt x="352704" y="352602"/>
                      </a:lnTo>
                      <a:lnTo>
                        <a:pt x="352615" y="351332"/>
                      </a:lnTo>
                      <a:lnTo>
                        <a:pt x="352132" y="350062"/>
                      </a:lnTo>
                      <a:lnTo>
                        <a:pt x="352437" y="350062"/>
                      </a:lnTo>
                      <a:lnTo>
                        <a:pt x="352679" y="348792"/>
                      </a:lnTo>
                      <a:lnTo>
                        <a:pt x="352094" y="348792"/>
                      </a:lnTo>
                      <a:lnTo>
                        <a:pt x="353085" y="347522"/>
                      </a:lnTo>
                      <a:lnTo>
                        <a:pt x="353072" y="346252"/>
                      </a:lnTo>
                      <a:lnTo>
                        <a:pt x="352094" y="346252"/>
                      </a:lnTo>
                      <a:lnTo>
                        <a:pt x="352463" y="344982"/>
                      </a:lnTo>
                      <a:lnTo>
                        <a:pt x="352310" y="344982"/>
                      </a:lnTo>
                      <a:lnTo>
                        <a:pt x="352412" y="343712"/>
                      </a:lnTo>
                      <a:lnTo>
                        <a:pt x="352272" y="343712"/>
                      </a:lnTo>
                      <a:lnTo>
                        <a:pt x="351701" y="342442"/>
                      </a:lnTo>
                      <a:lnTo>
                        <a:pt x="351993" y="342442"/>
                      </a:lnTo>
                      <a:lnTo>
                        <a:pt x="352094" y="341172"/>
                      </a:lnTo>
                      <a:lnTo>
                        <a:pt x="351650" y="341172"/>
                      </a:lnTo>
                      <a:lnTo>
                        <a:pt x="351726" y="339902"/>
                      </a:lnTo>
                      <a:lnTo>
                        <a:pt x="350799" y="339902"/>
                      </a:lnTo>
                      <a:lnTo>
                        <a:pt x="350837" y="341172"/>
                      </a:lnTo>
                      <a:lnTo>
                        <a:pt x="350431" y="341172"/>
                      </a:lnTo>
                      <a:lnTo>
                        <a:pt x="350532" y="342442"/>
                      </a:lnTo>
                      <a:lnTo>
                        <a:pt x="350824" y="342442"/>
                      </a:lnTo>
                      <a:lnTo>
                        <a:pt x="350253" y="343712"/>
                      </a:lnTo>
                      <a:lnTo>
                        <a:pt x="350316" y="344982"/>
                      </a:lnTo>
                      <a:lnTo>
                        <a:pt x="350062" y="344982"/>
                      </a:lnTo>
                      <a:lnTo>
                        <a:pt x="350431" y="346252"/>
                      </a:lnTo>
                      <a:lnTo>
                        <a:pt x="349453" y="346252"/>
                      </a:lnTo>
                      <a:lnTo>
                        <a:pt x="349440" y="347522"/>
                      </a:lnTo>
                      <a:lnTo>
                        <a:pt x="350431" y="348792"/>
                      </a:lnTo>
                      <a:lnTo>
                        <a:pt x="349758" y="348792"/>
                      </a:lnTo>
                      <a:lnTo>
                        <a:pt x="350088" y="350062"/>
                      </a:lnTo>
                      <a:lnTo>
                        <a:pt x="350393" y="350062"/>
                      </a:lnTo>
                      <a:lnTo>
                        <a:pt x="349910" y="351332"/>
                      </a:lnTo>
                      <a:lnTo>
                        <a:pt x="349821" y="352602"/>
                      </a:lnTo>
                      <a:lnTo>
                        <a:pt x="349097" y="352602"/>
                      </a:lnTo>
                      <a:lnTo>
                        <a:pt x="348932" y="353872"/>
                      </a:lnTo>
                      <a:lnTo>
                        <a:pt x="349808" y="353872"/>
                      </a:lnTo>
                      <a:lnTo>
                        <a:pt x="349745" y="355142"/>
                      </a:lnTo>
                      <a:lnTo>
                        <a:pt x="348780" y="355142"/>
                      </a:lnTo>
                      <a:lnTo>
                        <a:pt x="349123" y="356412"/>
                      </a:lnTo>
                      <a:lnTo>
                        <a:pt x="348653" y="356412"/>
                      </a:lnTo>
                      <a:lnTo>
                        <a:pt x="348653" y="357682"/>
                      </a:lnTo>
                      <a:lnTo>
                        <a:pt x="349034" y="357682"/>
                      </a:lnTo>
                      <a:lnTo>
                        <a:pt x="353491" y="357682"/>
                      </a:lnTo>
                      <a:lnTo>
                        <a:pt x="353872" y="357682"/>
                      </a:lnTo>
                      <a:lnTo>
                        <a:pt x="353872" y="356412"/>
                      </a:lnTo>
                      <a:close/>
                    </a:path>
                    <a:path w="2462530" h="663575">
                      <a:moveTo>
                        <a:pt x="372402" y="356412"/>
                      </a:moveTo>
                      <a:lnTo>
                        <a:pt x="371005" y="355142"/>
                      </a:lnTo>
                      <a:lnTo>
                        <a:pt x="371360" y="355142"/>
                      </a:lnTo>
                      <a:lnTo>
                        <a:pt x="371246" y="353872"/>
                      </a:lnTo>
                      <a:lnTo>
                        <a:pt x="372021" y="353872"/>
                      </a:lnTo>
                      <a:lnTo>
                        <a:pt x="371500" y="352602"/>
                      </a:lnTo>
                      <a:lnTo>
                        <a:pt x="371208" y="353758"/>
                      </a:lnTo>
                      <a:lnTo>
                        <a:pt x="370865" y="352602"/>
                      </a:lnTo>
                      <a:lnTo>
                        <a:pt x="370547" y="351332"/>
                      </a:lnTo>
                      <a:lnTo>
                        <a:pt x="370979" y="351332"/>
                      </a:lnTo>
                      <a:lnTo>
                        <a:pt x="371322" y="350062"/>
                      </a:lnTo>
                      <a:lnTo>
                        <a:pt x="370484" y="348792"/>
                      </a:lnTo>
                      <a:lnTo>
                        <a:pt x="371906" y="348792"/>
                      </a:lnTo>
                      <a:lnTo>
                        <a:pt x="371881" y="346252"/>
                      </a:lnTo>
                      <a:lnTo>
                        <a:pt x="370484" y="346252"/>
                      </a:lnTo>
                      <a:lnTo>
                        <a:pt x="371005" y="344982"/>
                      </a:lnTo>
                      <a:lnTo>
                        <a:pt x="370801" y="344982"/>
                      </a:lnTo>
                      <a:lnTo>
                        <a:pt x="370395" y="343712"/>
                      </a:lnTo>
                      <a:lnTo>
                        <a:pt x="370751" y="343712"/>
                      </a:lnTo>
                      <a:lnTo>
                        <a:pt x="369938" y="341172"/>
                      </a:lnTo>
                      <a:lnTo>
                        <a:pt x="370344" y="339902"/>
                      </a:lnTo>
                      <a:lnTo>
                        <a:pt x="370484" y="338632"/>
                      </a:lnTo>
                      <a:lnTo>
                        <a:pt x="369849" y="338632"/>
                      </a:lnTo>
                      <a:lnTo>
                        <a:pt x="369963" y="337362"/>
                      </a:lnTo>
                      <a:lnTo>
                        <a:pt x="368655" y="337362"/>
                      </a:lnTo>
                      <a:lnTo>
                        <a:pt x="368693" y="338632"/>
                      </a:lnTo>
                      <a:lnTo>
                        <a:pt x="368185" y="338632"/>
                      </a:lnTo>
                      <a:lnTo>
                        <a:pt x="368261" y="339902"/>
                      </a:lnTo>
                      <a:lnTo>
                        <a:pt x="368668" y="341172"/>
                      </a:lnTo>
                      <a:lnTo>
                        <a:pt x="367855" y="343712"/>
                      </a:lnTo>
                      <a:lnTo>
                        <a:pt x="368211" y="343712"/>
                      </a:lnTo>
                      <a:lnTo>
                        <a:pt x="367804" y="344982"/>
                      </a:lnTo>
                      <a:lnTo>
                        <a:pt x="367601" y="344982"/>
                      </a:lnTo>
                      <a:lnTo>
                        <a:pt x="368122" y="346252"/>
                      </a:lnTo>
                      <a:lnTo>
                        <a:pt x="366737" y="346252"/>
                      </a:lnTo>
                      <a:lnTo>
                        <a:pt x="366560" y="347522"/>
                      </a:lnTo>
                      <a:lnTo>
                        <a:pt x="366699" y="348792"/>
                      </a:lnTo>
                      <a:lnTo>
                        <a:pt x="368122" y="348792"/>
                      </a:lnTo>
                      <a:lnTo>
                        <a:pt x="367169" y="350062"/>
                      </a:lnTo>
                      <a:lnTo>
                        <a:pt x="367626" y="351332"/>
                      </a:lnTo>
                      <a:lnTo>
                        <a:pt x="368071" y="351332"/>
                      </a:lnTo>
                      <a:lnTo>
                        <a:pt x="367753" y="352602"/>
                      </a:lnTo>
                      <a:lnTo>
                        <a:pt x="367398" y="353783"/>
                      </a:lnTo>
                      <a:lnTo>
                        <a:pt x="367106" y="352602"/>
                      </a:lnTo>
                      <a:lnTo>
                        <a:pt x="366585" y="353872"/>
                      </a:lnTo>
                      <a:lnTo>
                        <a:pt x="367372" y="353872"/>
                      </a:lnTo>
                      <a:lnTo>
                        <a:pt x="367258" y="355142"/>
                      </a:lnTo>
                      <a:lnTo>
                        <a:pt x="366687" y="355142"/>
                      </a:lnTo>
                      <a:lnTo>
                        <a:pt x="364223" y="356412"/>
                      </a:lnTo>
                      <a:lnTo>
                        <a:pt x="361581" y="356412"/>
                      </a:lnTo>
                      <a:lnTo>
                        <a:pt x="361581" y="353872"/>
                      </a:lnTo>
                      <a:lnTo>
                        <a:pt x="362623" y="353872"/>
                      </a:lnTo>
                      <a:lnTo>
                        <a:pt x="362623" y="352602"/>
                      </a:lnTo>
                      <a:lnTo>
                        <a:pt x="361581" y="352602"/>
                      </a:lnTo>
                      <a:lnTo>
                        <a:pt x="361581" y="351332"/>
                      </a:lnTo>
                      <a:lnTo>
                        <a:pt x="362356" y="351332"/>
                      </a:lnTo>
                      <a:lnTo>
                        <a:pt x="362280" y="350062"/>
                      </a:lnTo>
                      <a:lnTo>
                        <a:pt x="361086" y="350062"/>
                      </a:lnTo>
                      <a:lnTo>
                        <a:pt x="360972" y="348792"/>
                      </a:lnTo>
                      <a:lnTo>
                        <a:pt x="362216" y="348792"/>
                      </a:lnTo>
                      <a:lnTo>
                        <a:pt x="361988" y="347522"/>
                      </a:lnTo>
                      <a:lnTo>
                        <a:pt x="360591" y="347522"/>
                      </a:lnTo>
                      <a:lnTo>
                        <a:pt x="360819" y="346252"/>
                      </a:lnTo>
                      <a:lnTo>
                        <a:pt x="361378" y="346252"/>
                      </a:lnTo>
                      <a:lnTo>
                        <a:pt x="361607" y="344982"/>
                      </a:lnTo>
                      <a:lnTo>
                        <a:pt x="360768" y="344982"/>
                      </a:lnTo>
                      <a:lnTo>
                        <a:pt x="360133" y="343712"/>
                      </a:lnTo>
                      <a:lnTo>
                        <a:pt x="360565" y="342442"/>
                      </a:lnTo>
                      <a:lnTo>
                        <a:pt x="360908" y="342442"/>
                      </a:lnTo>
                      <a:lnTo>
                        <a:pt x="360070" y="341172"/>
                      </a:lnTo>
                      <a:lnTo>
                        <a:pt x="361492" y="339902"/>
                      </a:lnTo>
                      <a:lnTo>
                        <a:pt x="361467" y="338632"/>
                      </a:lnTo>
                      <a:lnTo>
                        <a:pt x="359892" y="338632"/>
                      </a:lnTo>
                      <a:lnTo>
                        <a:pt x="360070" y="337362"/>
                      </a:lnTo>
                      <a:lnTo>
                        <a:pt x="359930" y="337362"/>
                      </a:lnTo>
                      <a:lnTo>
                        <a:pt x="360387" y="336092"/>
                      </a:lnTo>
                      <a:lnTo>
                        <a:pt x="360248" y="336092"/>
                      </a:lnTo>
                      <a:lnTo>
                        <a:pt x="360527" y="334822"/>
                      </a:lnTo>
                      <a:lnTo>
                        <a:pt x="360337" y="334822"/>
                      </a:lnTo>
                      <a:lnTo>
                        <a:pt x="359524" y="333552"/>
                      </a:lnTo>
                      <a:lnTo>
                        <a:pt x="359930" y="332282"/>
                      </a:lnTo>
                      <a:lnTo>
                        <a:pt x="360070" y="331012"/>
                      </a:lnTo>
                      <a:lnTo>
                        <a:pt x="359435" y="331012"/>
                      </a:lnTo>
                      <a:lnTo>
                        <a:pt x="359537" y="329742"/>
                      </a:lnTo>
                      <a:lnTo>
                        <a:pt x="358228" y="329742"/>
                      </a:lnTo>
                      <a:lnTo>
                        <a:pt x="358267" y="331012"/>
                      </a:lnTo>
                      <a:lnTo>
                        <a:pt x="357759" y="331012"/>
                      </a:lnTo>
                      <a:lnTo>
                        <a:pt x="357847" y="332282"/>
                      </a:lnTo>
                      <a:lnTo>
                        <a:pt x="358254" y="333552"/>
                      </a:lnTo>
                      <a:lnTo>
                        <a:pt x="357441" y="334822"/>
                      </a:lnTo>
                      <a:lnTo>
                        <a:pt x="357238" y="334822"/>
                      </a:lnTo>
                      <a:lnTo>
                        <a:pt x="357530" y="336092"/>
                      </a:lnTo>
                      <a:lnTo>
                        <a:pt x="357390" y="336092"/>
                      </a:lnTo>
                      <a:lnTo>
                        <a:pt x="357847" y="337362"/>
                      </a:lnTo>
                      <a:lnTo>
                        <a:pt x="357708" y="337362"/>
                      </a:lnTo>
                      <a:lnTo>
                        <a:pt x="357873" y="338632"/>
                      </a:lnTo>
                      <a:lnTo>
                        <a:pt x="356146" y="338632"/>
                      </a:lnTo>
                      <a:lnTo>
                        <a:pt x="356285" y="339902"/>
                      </a:lnTo>
                      <a:lnTo>
                        <a:pt x="357708" y="341172"/>
                      </a:lnTo>
                      <a:lnTo>
                        <a:pt x="356755" y="342442"/>
                      </a:lnTo>
                      <a:lnTo>
                        <a:pt x="357212" y="342442"/>
                      </a:lnTo>
                      <a:lnTo>
                        <a:pt x="357644" y="343712"/>
                      </a:lnTo>
                      <a:lnTo>
                        <a:pt x="357009" y="344982"/>
                      </a:lnTo>
                      <a:lnTo>
                        <a:pt x="356171" y="344982"/>
                      </a:lnTo>
                      <a:lnTo>
                        <a:pt x="356400" y="346252"/>
                      </a:lnTo>
                      <a:lnTo>
                        <a:pt x="356831" y="346252"/>
                      </a:lnTo>
                      <a:lnTo>
                        <a:pt x="357187" y="347522"/>
                      </a:lnTo>
                      <a:lnTo>
                        <a:pt x="355790" y="347522"/>
                      </a:lnTo>
                      <a:lnTo>
                        <a:pt x="355561" y="348792"/>
                      </a:lnTo>
                      <a:lnTo>
                        <a:pt x="356806" y="348792"/>
                      </a:lnTo>
                      <a:lnTo>
                        <a:pt x="356717" y="350062"/>
                      </a:lnTo>
                      <a:lnTo>
                        <a:pt x="355498" y="350062"/>
                      </a:lnTo>
                      <a:lnTo>
                        <a:pt x="355333" y="351332"/>
                      </a:lnTo>
                      <a:lnTo>
                        <a:pt x="356196" y="351332"/>
                      </a:lnTo>
                      <a:lnTo>
                        <a:pt x="356196" y="352602"/>
                      </a:lnTo>
                      <a:lnTo>
                        <a:pt x="355155" y="352602"/>
                      </a:lnTo>
                      <a:lnTo>
                        <a:pt x="355155" y="353872"/>
                      </a:lnTo>
                      <a:lnTo>
                        <a:pt x="356196" y="353872"/>
                      </a:lnTo>
                      <a:lnTo>
                        <a:pt x="356196" y="357682"/>
                      </a:lnTo>
                      <a:lnTo>
                        <a:pt x="371436" y="357682"/>
                      </a:lnTo>
                      <a:lnTo>
                        <a:pt x="371386" y="356412"/>
                      </a:lnTo>
                      <a:lnTo>
                        <a:pt x="372402" y="356412"/>
                      </a:lnTo>
                      <a:close/>
                    </a:path>
                    <a:path w="2462530" h="663575">
                      <a:moveTo>
                        <a:pt x="378002" y="384352"/>
                      </a:moveTo>
                      <a:lnTo>
                        <a:pt x="371995" y="380542"/>
                      </a:lnTo>
                      <a:lnTo>
                        <a:pt x="371995" y="369112"/>
                      </a:lnTo>
                      <a:lnTo>
                        <a:pt x="372491" y="369112"/>
                      </a:lnTo>
                      <a:lnTo>
                        <a:pt x="372491" y="367842"/>
                      </a:lnTo>
                      <a:lnTo>
                        <a:pt x="371995" y="366572"/>
                      </a:lnTo>
                      <a:lnTo>
                        <a:pt x="371995" y="364032"/>
                      </a:lnTo>
                      <a:lnTo>
                        <a:pt x="372491" y="364032"/>
                      </a:lnTo>
                      <a:lnTo>
                        <a:pt x="372491" y="362762"/>
                      </a:lnTo>
                      <a:lnTo>
                        <a:pt x="372706" y="362762"/>
                      </a:lnTo>
                      <a:lnTo>
                        <a:pt x="372706" y="361492"/>
                      </a:lnTo>
                      <a:lnTo>
                        <a:pt x="373037" y="361492"/>
                      </a:lnTo>
                      <a:lnTo>
                        <a:pt x="371995" y="360222"/>
                      </a:lnTo>
                      <a:lnTo>
                        <a:pt x="372364" y="360222"/>
                      </a:lnTo>
                      <a:lnTo>
                        <a:pt x="372694" y="358952"/>
                      </a:lnTo>
                      <a:lnTo>
                        <a:pt x="315480" y="358952"/>
                      </a:lnTo>
                      <a:lnTo>
                        <a:pt x="315976" y="360222"/>
                      </a:lnTo>
                      <a:lnTo>
                        <a:pt x="316344" y="360222"/>
                      </a:lnTo>
                      <a:lnTo>
                        <a:pt x="315302" y="361492"/>
                      </a:lnTo>
                      <a:lnTo>
                        <a:pt x="315633" y="361492"/>
                      </a:lnTo>
                      <a:lnTo>
                        <a:pt x="315633" y="362762"/>
                      </a:lnTo>
                      <a:lnTo>
                        <a:pt x="315849" y="362762"/>
                      </a:lnTo>
                      <a:lnTo>
                        <a:pt x="315849" y="364032"/>
                      </a:lnTo>
                      <a:lnTo>
                        <a:pt x="316344" y="364032"/>
                      </a:lnTo>
                      <a:lnTo>
                        <a:pt x="316344" y="366572"/>
                      </a:lnTo>
                      <a:lnTo>
                        <a:pt x="315849" y="367842"/>
                      </a:lnTo>
                      <a:lnTo>
                        <a:pt x="315849" y="369112"/>
                      </a:lnTo>
                      <a:lnTo>
                        <a:pt x="316344" y="369112"/>
                      </a:lnTo>
                      <a:lnTo>
                        <a:pt x="316344" y="380542"/>
                      </a:lnTo>
                      <a:lnTo>
                        <a:pt x="310324" y="384352"/>
                      </a:lnTo>
                      <a:lnTo>
                        <a:pt x="310591" y="384352"/>
                      </a:lnTo>
                      <a:lnTo>
                        <a:pt x="310146" y="385622"/>
                      </a:lnTo>
                      <a:lnTo>
                        <a:pt x="310718" y="385622"/>
                      </a:lnTo>
                      <a:lnTo>
                        <a:pt x="310718" y="386892"/>
                      </a:lnTo>
                      <a:lnTo>
                        <a:pt x="312216" y="388162"/>
                      </a:lnTo>
                      <a:lnTo>
                        <a:pt x="312216" y="389432"/>
                      </a:lnTo>
                      <a:lnTo>
                        <a:pt x="315455" y="391972"/>
                      </a:lnTo>
                      <a:lnTo>
                        <a:pt x="315366" y="393242"/>
                      </a:lnTo>
                      <a:lnTo>
                        <a:pt x="372364" y="393242"/>
                      </a:lnTo>
                      <a:lnTo>
                        <a:pt x="372325" y="391972"/>
                      </a:lnTo>
                      <a:lnTo>
                        <a:pt x="375831" y="389432"/>
                      </a:lnTo>
                      <a:lnTo>
                        <a:pt x="375831" y="388162"/>
                      </a:lnTo>
                      <a:lnTo>
                        <a:pt x="377329" y="386892"/>
                      </a:lnTo>
                      <a:lnTo>
                        <a:pt x="377329" y="385622"/>
                      </a:lnTo>
                      <a:lnTo>
                        <a:pt x="377901" y="385622"/>
                      </a:lnTo>
                      <a:lnTo>
                        <a:pt x="377507" y="384352"/>
                      </a:lnTo>
                      <a:lnTo>
                        <a:pt x="378002" y="384352"/>
                      </a:lnTo>
                      <a:close/>
                    </a:path>
                    <a:path w="2462530" h="663575">
                      <a:moveTo>
                        <a:pt x="732726" y="352602"/>
                      </a:moveTo>
                      <a:lnTo>
                        <a:pt x="731697" y="352602"/>
                      </a:lnTo>
                      <a:lnTo>
                        <a:pt x="731697" y="351332"/>
                      </a:lnTo>
                      <a:lnTo>
                        <a:pt x="732472" y="351332"/>
                      </a:lnTo>
                      <a:lnTo>
                        <a:pt x="732383" y="350062"/>
                      </a:lnTo>
                      <a:lnTo>
                        <a:pt x="731202" y="350062"/>
                      </a:lnTo>
                      <a:lnTo>
                        <a:pt x="731088" y="348792"/>
                      </a:lnTo>
                      <a:lnTo>
                        <a:pt x="732332" y="348792"/>
                      </a:lnTo>
                      <a:lnTo>
                        <a:pt x="732091" y="347522"/>
                      </a:lnTo>
                      <a:lnTo>
                        <a:pt x="730707" y="347522"/>
                      </a:lnTo>
                      <a:lnTo>
                        <a:pt x="730935" y="346252"/>
                      </a:lnTo>
                      <a:lnTo>
                        <a:pt x="731481" y="346252"/>
                      </a:lnTo>
                      <a:lnTo>
                        <a:pt x="731723" y="344982"/>
                      </a:lnTo>
                      <a:lnTo>
                        <a:pt x="730885" y="344982"/>
                      </a:lnTo>
                      <a:lnTo>
                        <a:pt x="730237" y="343712"/>
                      </a:lnTo>
                      <a:lnTo>
                        <a:pt x="730681" y="342442"/>
                      </a:lnTo>
                      <a:lnTo>
                        <a:pt x="731024" y="342442"/>
                      </a:lnTo>
                      <a:lnTo>
                        <a:pt x="730186" y="341172"/>
                      </a:lnTo>
                      <a:lnTo>
                        <a:pt x="731608" y="339902"/>
                      </a:lnTo>
                      <a:lnTo>
                        <a:pt x="731570" y="338632"/>
                      </a:lnTo>
                      <a:lnTo>
                        <a:pt x="730008" y="338632"/>
                      </a:lnTo>
                      <a:lnTo>
                        <a:pt x="730186" y="337362"/>
                      </a:lnTo>
                      <a:lnTo>
                        <a:pt x="730034" y="337362"/>
                      </a:lnTo>
                      <a:lnTo>
                        <a:pt x="730504" y="336092"/>
                      </a:lnTo>
                      <a:lnTo>
                        <a:pt x="730364" y="336092"/>
                      </a:lnTo>
                      <a:lnTo>
                        <a:pt x="730643" y="334822"/>
                      </a:lnTo>
                      <a:lnTo>
                        <a:pt x="730440" y="334822"/>
                      </a:lnTo>
                      <a:lnTo>
                        <a:pt x="729627" y="333552"/>
                      </a:lnTo>
                      <a:lnTo>
                        <a:pt x="730034" y="332282"/>
                      </a:lnTo>
                      <a:lnTo>
                        <a:pt x="730186" y="331012"/>
                      </a:lnTo>
                      <a:lnTo>
                        <a:pt x="729551" y="331012"/>
                      </a:lnTo>
                      <a:lnTo>
                        <a:pt x="729653" y="329742"/>
                      </a:lnTo>
                      <a:lnTo>
                        <a:pt x="728345" y="329742"/>
                      </a:lnTo>
                      <a:lnTo>
                        <a:pt x="728383" y="331012"/>
                      </a:lnTo>
                      <a:lnTo>
                        <a:pt x="727875" y="331012"/>
                      </a:lnTo>
                      <a:lnTo>
                        <a:pt x="727964" y="332282"/>
                      </a:lnTo>
                      <a:lnTo>
                        <a:pt x="728370" y="333552"/>
                      </a:lnTo>
                      <a:lnTo>
                        <a:pt x="727557" y="334822"/>
                      </a:lnTo>
                      <a:lnTo>
                        <a:pt x="727354" y="334822"/>
                      </a:lnTo>
                      <a:lnTo>
                        <a:pt x="727646" y="336092"/>
                      </a:lnTo>
                      <a:lnTo>
                        <a:pt x="727506" y="336092"/>
                      </a:lnTo>
                      <a:lnTo>
                        <a:pt x="727964" y="337362"/>
                      </a:lnTo>
                      <a:lnTo>
                        <a:pt x="727824" y="337362"/>
                      </a:lnTo>
                      <a:lnTo>
                        <a:pt x="727989" y="338632"/>
                      </a:lnTo>
                      <a:lnTo>
                        <a:pt x="726249" y="338632"/>
                      </a:lnTo>
                      <a:lnTo>
                        <a:pt x="726401" y="339902"/>
                      </a:lnTo>
                      <a:lnTo>
                        <a:pt x="727824" y="341172"/>
                      </a:lnTo>
                      <a:lnTo>
                        <a:pt x="726859" y="342442"/>
                      </a:lnTo>
                      <a:lnTo>
                        <a:pt x="727329" y="342442"/>
                      </a:lnTo>
                      <a:lnTo>
                        <a:pt x="727760" y="343712"/>
                      </a:lnTo>
                      <a:lnTo>
                        <a:pt x="727125" y="344982"/>
                      </a:lnTo>
                      <a:lnTo>
                        <a:pt x="726287" y="344982"/>
                      </a:lnTo>
                      <a:lnTo>
                        <a:pt x="726516" y="346252"/>
                      </a:lnTo>
                      <a:lnTo>
                        <a:pt x="726948" y="346252"/>
                      </a:lnTo>
                      <a:lnTo>
                        <a:pt x="727303" y="347522"/>
                      </a:lnTo>
                      <a:lnTo>
                        <a:pt x="725906" y="347522"/>
                      </a:lnTo>
                      <a:lnTo>
                        <a:pt x="725678" y="348792"/>
                      </a:lnTo>
                      <a:lnTo>
                        <a:pt x="726922" y="348792"/>
                      </a:lnTo>
                      <a:lnTo>
                        <a:pt x="726833" y="350062"/>
                      </a:lnTo>
                      <a:lnTo>
                        <a:pt x="725614" y="350062"/>
                      </a:lnTo>
                      <a:lnTo>
                        <a:pt x="725449" y="351332"/>
                      </a:lnTo>
                      <a:lnTo>
                        <a:pt x="726313" y="351332"/>
                      </a:lnTo>
                      <a:lnTo>
                        <a:pt x="726313" y="352602"/>
                      </a:lnTo>
                      <a:lnTo>
                        <a:pt x="725271" y="352602"/>
                      </a:lnTo>
                      <a:lnTo>
                        <a:pt x="725271" y="353872"/>
                      </a:lnTo>
                      <a:lnTo>
                        <a:pt x="726313" y="353872"/>
                      </a:lnTo>
                      <a:lnTo>
                        <a:pt x="726313" y="356412"/>
                      </a:lnTo>
                      <a:lnTo>
                        <a:pt x="721499" y="356412"/>
                      </a:lnTo>
                      <a:lnTo>
                        <a:pt x="721207" y="355142"/>
                      </a:lnTo>
                      <a:lnTo>
                        <a:pt x="720636" y="355142"/>
                      </a:lnTo>
                      <a:lnTo>
                        <a:pt x="720521" y="353872"/>
                      </a:lnTo>
                      <a:lnTo>
                        <a:pt x="721296" y="353872"/>
                      </a:lnTo>
                      <a:lnTo>
                        <a:pt x="720775" y="352602"/>
                      </a:lnTo>
                      <a:lnTo>
                        <a:pt x="720483" y="353758"/>
                      </a:lnTo>
                      <a:lnTo>
                        <a:pt x="720140" y="352602"/>
                      </a:lnTo>
                      <a:lnTo>
                        <a:pt x="719823" y="351332"/>
                      </a:lnTo>
                      <a:lnTo>
                        <a:pt x="720255" y="351332"/>
                      </a:lnTo>
                      <a:lnTo>
                        <a:pt x="720610" y="350062"/>
                      </a:lnTo>
                      <a:lnTo>
                        <a:pt x="719772" y="348792"/>
                      </a:lnTo>
                      <a:lnTo>
                        <a:pt x="721182" y="348792"/>
                      </a:lnTo>
                      <a:lnTo>
                        <a:pt x="721156" y="346252"/>
                      </a:lnTo>
                      <a:lnTo>
                        <a:pt x="719772" y="346252"/>
                      </a:lnTo>
                      <a:lnTo>
                        <a:pt x="720293" y="344982"/>
                      </a:lnTo>
                      <a:lnTo>
                        <a:pt x="720090" y="344982"/>
                      </a:lnTo>
                      <a:lnTo>
                        <a:pt x="719683" y="343712"/>
                      </a:lnTo>
                      <a:lnTo>
                        <a:pt x="720026" y="343712"/>
                      </a:lnTo>
                      <a:lnTo>
                        <a:pt x="719213" y="341172"/>
                      </a:lnTo>
                      <a:lnTo>
                        <a:pt x="719620" y="339902"/>
                      </a:lnTo>
                      <a:lnTo>
                        <a:pt x="719772" y="338632"/>
                      </a:lnTo>
                      <a:lnTo>
                        <a:pt x="719137" y="338632"/>
                      </a:lnTo>
                      <a:lnTo>
                        <a:pt x="719239" y="337362"/>
                      </a:lnTo>
                      <a:lnTo>
                        <a:pt x="717931" y="337362"/>
                      </a:lnTo>
                      <a:lnTo>
                        <a:pt x="717969" y="338632"/>
                      </a:lnTo>
                      <a:lnTo>
                        <a:pt x="717461" y="338632"/>
                      </a:lnTo>
                      <a:lnTo>
                        <a:pt x="717550" y="339902"/>
                      </a:lnTo>
                      <a:lnTo>
                        <a:pt x="717956" y="341172"/>
                      </a:lnTo>
                      <a:lnTo>
                        <a:pt x="717143" y="343712"/>
                      </a:lnTo>
                      <a:lnTo>
                        <a:pt x="717486" y="343712"/>
                      </a:lnTo>
                      <a:lnTo>
                        <a:pt x="717080" y="344982"/>
                      </a:lnTo>
                      <a:lnTo>
                        <a:pt x="716876" y="344982"/>
                      </a:lnTo>
                      <a:lnTo>
                        <a:pt x="717397" y="346252"/>
                      </a:lnTo>
                      <a:lnTo>
                        <a:pt x="716013" y="346252"/>
                      </a:lnTo>
                      <a:lnTo>
                        <a:pt x="715835" y="347522"/>
                      </a:lnTo>
                      <a:lnTo>
                        <a:pt x="715975" y="348792"/>
                      </a:lnTo>
                      <a:lnTo>
                        <a:pt x="717397" y="348792"/>
                      </a:lnTo>
                      <a:lnTo>
                        <a:pt x="716445" y="350062"/>
                      </a:lnTo>
                      <a:lnTo>
                        <a:pt x="716902" y="351332"/>
                      </a:lnTo>
                      <a:lnTo>
                        <a:pt x="717346" y="351332"/>
                      </a:lnTo>
                      <a:lnTo>
                        <a:pt x="717029" y="352602"/>
                      </a:lnTo>
                      <a:lnTo>
                        <a:pt x="716673" y="353771"/>
                      </a:lnTo>
                      <a:lnTo>
                        <a:pt x="716381" y="352602"/>
                      </a:lnTo>
                      <a:lnTo>
                        <a:pt x="715860" y="353872"/>
                      </a:lnTo>
                      <a:lnTo>
                        <a:pt x="716648" y="353872"/>
                      </a:lnTo>
                      <a:lnTo>
                        <a:pt x="716534" y="355142"/>
                      </a:lnTo>
                      <a:lnTo>
                        <a:pt x="716876" y="355142"/>
                      </a:lnTo>
                      <a:lnTo>
                        <a:pt x="715492" y="356412"/>
                      </a:lnTo>
                      <a:lnTo>
                        <a:pt x="716508" y="356412"/>
                      </a:lnTo>
                      <a:lnTo>
                        <a:pt x="716419" y="357682"/>
                      </a:lnTo>
                      <a:lnTo>
                        <a:pt x="716381" y="358952"/>
                      </a:lnTo>
                      <a:lnTo>
                        <a:pt x="716445" y="357682"/>
                      </a:lnTo>
                      <a:lnTo>
                        <a:pt x="731697" y="357682"/>
                      </a:lnTo>
                      <a:lnTo>
                        <a:pt x="731697" y="353872"/>
                      </a:lnTo>
                      <a:lnTo>
                        <a:pt x="732726" y="353872"/>
                      </a:lnTo>
                      <a:lnTo>
                        <a:pt x="732726" y="352602"/>
                      </a:lnTo>
                      <a:close/>
                    </a:path>
                    <a:path w="2462530" h="663575">
                      <a:moveTo>
                        <a:pt x="739241" y="356412"/>
                      </a:moveTo>
                      <a:lnTo>
                        <a:pt x="738771" y="356412"/>
                      </a:lnTo>
                      <a:lnTo>
                        <a:pt x="739000" y="355142"/>
                      </a:lnTo>
                      <a:lnTo>
                        <a:pt x="738162" y="355142"/>
                      </a:lnTo>
                      <a:lnTo>
                        <a:pt x="738085" y="353872"/>
                      </a:lnTo>
                      <a:lnTo>
                        <a:pt x="738962" y="353872"/>
                      </a:lnTo>
                      <a:lnTo>
                        <a:pt x="738797" y="352602"/>
                      </a:lnTo>
                      <a:lnTo>
                        <a:pt x="738060" y="352602"/>
                      </a:lnTo>
                      <a:lnTo>
                        <a:pt x="737984" y="351332"/>
                      </a:lnTo>
                      <a:lnTo>
                        <a:pt x="737501" y="350062"/>
                      </a:lnTo>
                      <a:lnTo>
                        <a:pt x="737806" y="350062"/>
                      </a:lnTo>
                      <a:lnTo>
                        <a:pt x="738047" y="348792"/>
                      </a:lnTo>
                      <a:lnTo>
                        <a:pt x="737450" y="348792"/>
                      </a:lnTo>
                      <a:lnTo>
                        <a:pt x="738454" y="347522"/>
                      </a:lnTo>
                      <a:lnTo>
                        <a:pt x="738428" y="346252"/>
                      </a:lnTo>
                      <a:lnTo>
                        <a:pt x="737450" y="346252"/>
                      </a:lnTo>
                      <a:lnTo>
                        <a:pt x="737819" y="344982"/>
                      </a:lnTo>
                      <a:lnTo>
                        <a:pt x="737679" y="344982"/>
                      </a:lnTo>
                      <a:lnTo>
                        <a:pt x="737781" y="343712"/>
                      </a:lnTo>
                      <a:lnTo>
                        <a:pt x="737641" y="343712"/>
                      </a:lnTo>
                      <a:lnTo>
                        <a:pt x="737069" y="342442"/>
                      </a:lnTo>
                      <a:lnTo>
                        <a:pt x="737349" y="342442"/>
                      </a:lnTo>
                      <a:lnTo>
                        <a:pt x="737450" y="341172"/>
                      </a:lnTo>
                      <a:lnTo>
                        <a:pt x="737019" y="341172"/>
                      </a:lnTo>
                      <a:lnTo>
                        <a:pt x="737082" y="339902"/>
                      </a:lnTo>
                      <a:lnTo>
                        <a:pt x="736168" y="339902"/>
                      </a:lnTo>
                      <a:lnTo>
                        <a:pt x="736193" y="341172"/>
                      </a:lnTo>
                      <a:lnTo>
                        <a:pt x="735799" y="341172"/>
                      </a:lnTo>
                      <a:lnTo>
                        <a:pt x="735901" y="342442"/>
                      </a:lnTo>
                      <a:lnTo>
                        <a:pt x="736180" y="342442"/>
                      </a:lnTo>
                      <a:lnTo>
                        <a:pt x="735609" y="343712"/>
                      </a:lnTo>
                      <a:lnTo>
                        <a:pt x="735672" y="344982"/>
                      </a:lnTo>
                      <a:lnTo>
                        <a:pt x="735431" y="344982"/>
                      </a:lnTo>
                      <a:lnTo>
                        <a:pt x="735914" y="346252"/>
                      </a:lnTo>
                      <a:lnTo>
                        <a:pt x="734822" y="346252"/>
                      </a:lnTo>
                      <a:lnTo>
                        <a:pt x="734796" y="347522"/>
                      </a:lnTo>
                      <a:lnTo>
                        <a:pt x="735799" y="348792"/>
                      </a:lnTo>
                      <a:lnTo>
                        <a:pt x="735126" y="348792"/>
                      </a:lnTo>
                      <a:lnTo>
                        <a:pt x="735457" y="350062"/>
                      </a:lnTo>
                      <a:lnTo>
                        <a:pt x="735761" y="350062"/>
                      </a:lnTo>
                      <a:lnTo>
                        <a:pt x="735266" y="351332"/>
                      </a:lnTo>
                      <a:lnTo>
                        <a:pt x="735190" y="352602"/>
                      </a:lnTo>
                      <a:lnTo>
                        <a:pt x="734453" y="352602"/>
                      </a:lnTo>
                      <a:lnTo>
                        <a:pt x="734301" y="353872"/>
                      </a:lnTo>
                      <a:lnTo>
                        <a:pt x="735164" y="353872"/>
                      </a:lnTo>
                      <a:lnTo>
                        <a:pt x="735114" y="355142"/>
                      </a:lnTo>
                      <a:lnTo>
                        <a:pt x="734136" y="355142"/>
                      </a:lnTo>
                      <a:lnTo>
                        <a:pt x="734479" y="356412"/>
                      </a:lnTo>
                      <a:lnTo>
                        <a:pt x="734009" y="356412"/>
                      </a:lnTo>
                      <a:lnTo>
                        <a:pt x="734009" y="357682"/>
                      </a:lnTo>
                      <a:lnTo>
                        <a:pt x="734390" y="357682"/>
                      </a:lnTo>
                      <a:lnTo>
                        <a:pt x="738860" y="357682"/>
                      </a:lnTo>
                      <a:lnTo>
                        <a:pt x="739241" y="357682"/>
                      </a:lnTo>
                      <a:lnTo>
                        <a:pt x="739241" y="356412"/>
                      </a:lnTo>
                      <a:close/>
                    </a:path>
                    <a:path w="2462530" h="663575">
                      <a:moveTo>
                        <a:pt x="746887" y="353872"/>
                      </a:moveTo>
                      <a:lnTo>
                        <a:pt x="746518" y="352602"/>
                      </a:lnTo>
                      <a:lnTo>
                        <a:pt x="740930" y="352602"/>
                      </a:lnTo>
                      <a:lnTo>
                        <a:pt x="740702" y="353872"/>
                      </a:lnTo>
                      <a:lnTo>
                        <a:pt x="740994" y="353872"/>
                      </a:lnTo>
                      <a:lnTo>
                        <a:pt x="740587" y="355142"/>
                      </a:lnTo>
                      <a:lnTo>
                        <a:pt x="741387" y="355142"/>
                      </a:lnTo>
                      <a:lnTo>
                        <a:pt x="741070" y="356412"/>
                      </a:lnTo>
                      <a:lnTo>
                        <a:pt x="741807" y="356412"/>
                      </a:lnTo>
                      <a:lnTo>
                        <a:pt x="742365" y="357682"/>
                      </a:lnTo>
                      <a:lnTo>
                        <a:pt x="744994" y="357682"/>
                      </a:lnTo>
                      <a:lnTo>
                        <a:pt x="745363" y="356412"/>
                      </a:lnTo>
                      <a:lnTo>
                        <a:pt x="746379" y="356412"/>
                      </a:lnTo>
                      <a:lnTo>
                        <a:pt x="746048" y="355142"/>
                      </a:lnTo>
                      <a:lnTo>
                        <a:pt x="746861" y="355142"/>
                      </a:lnTo>
                      <a:lnTo>
                        <a:pt x="746442" y="353872"/>
                      </a:lnTo>
                      <a:lnTo>
                        <a:pt x="746887" y="353872"/>
                      </a:lnTo>
                      <a:close/>
                    </a:path>
                    <a:path w="2462530" h="663575">
                      <a:moveTo>
                        <a:pt x="753427" y="356412"/>
                      </a:moveTo>
                      <a:lnTo>
                        <a:pt x="752957" y="356412"/>
                      </a:lnTo>
                      <a:lnTo>
                        <a:pt x="753186" y="355142"/>
                      </a:lnTo>
                      <a:lnTo>
                        <a:pt x="752360" y="355142"/>
                      </a:lnTo>
                      <a:lnTo>
                        <a:pt x="752271" y="353872"/>
                      </a:lnTo>
                      <a:lnTo>
                        <a:pt x="753148" y="353872"/>
                      </a:lnTo>
                      <a:lnTo>
                        <a:pt x="752983" y="352602"/>
                      </a:lnTo>
                      <a:lnTo>
                        <a:pt x="752259" y="352602"/>
                      </a:lnTo>
                      <a:lnTo>
                        <a:pt x="752170" y="351332"/>
                      </a:lnTo>
                      <a:lnTo>
                        <a:pt x="751687" y="350062"/>
                      </a:lnTo>
                      <a:lnTo>
                        <a:pt x="751992" y="350062"/>
                      </a:lnTo>
                      <a:lnTo>
                        <a:pt x="752233" y="348792"/>
                      </a:lnTo>
                      <a:lnTo>
                        <a:pt x="751649" y="348792"/>
                      </a:lnTo>
                      <a:lnTo>
                        <a:pt x="752640" y="347522"/>
                      </a:lnTo>
                      <a:lnTo>
                        <a:pt x="752614" y="346252"/>
                      </a:lnTo>
                      <a:lnTo>
                        <a:pt x="751649" y="346252"/>
                      </a:lnTo>
                      <a:lnTo>
                        <a:pt x="752017" y="344982"/>
                      </a:lnTo>
                      <a:lnTo>
                        <a:pt x="751865" y="344982"/>
                      </a:lnTo>
                      <a:lnTo>
                        <a:pt x="751967" y="343712"/>
                      </a:lnTo>
                      <a:lnTo>
                        <a:pt x="751827" y="343712"/>
                      </a:lnTo>
                      <a:lnTo>
                        <a:pt x="751255" y="342442"/>
                      </a:lnTo>
                      <a:lnTo>
                        <a:pt x="751547" y="342442"/>
                      </a:lnTo>
                      <a:lnTo>
                        <a:pt x="751649" y="341172"/>
                      </a:lnTo>
                      <a:lnTo>
                        <a:pt x="751205" y="341172"/>
                      </a:lnTo>
                      <a:lnTo>
                        <a:pt x="751281" y="339902"/>
                      </a:lnTo>
                      <a:lnTo>
                        <a:pt x="750354" y="339902"/>
                      </a:lnTo>
                      <a:lnTo>
                        <a:pt x="750379" y="341172"/>
                      </a:lnTo>
                      <a:lnTo>
                        <a:pt x="749985" y="341172"/>
                      </a:lnTo>
                      <a:lnTo>
                        <a:pt x="750087" y="342442"/>
                      </a:lnTo>
                      <a:lnTo>
                        <a:pt x="750379" y="342442"/>
                      </a:lnTo>
                      <a:lnTo>
                        <a:pt x="749808" y="343712"/>
                      </a:lnTo>
                      <a:lnTo>
                        <a:pt x="749871" y="344982"/>
                      </a:lnTo>
                      <a:lnTo>
                        <a:pt x="749617" y="344982"/>
                      </a:lnTo>
                      <a:lnTo>
                        <a:pt x="750112" y="346252"/>
                      </a:lnTo>
                      <a:lnTo>
                        <a:pt x="749007" y="346252"/>
                      </a:lnTo>
                      <a:lnTo>
                        <a:pt x="748995" y="347522"/>
                      </a:lnTo>
                      <a:lnTo>
                        <a:pt x="749985" y="348792"/>
                      </a:lnTo>
                      <a:lnTo>
                        <a:pt x="749312" y="348792"/>
                      </a:lnTo>
                      <a:lnTo>
                        <a:pt x="749642" y="350062"/>
                      </a:lnTo>
                      <a:lnTo>
                        <a:pt x="749947" y="350062"/>
                      </a:lnTo>
                      <a:lnTo>
                        <a:pt x="749465" y="351332"/>
                      </a:lnTo>
                      <a:lnTo>
                        <a:pt x="749376" y="352602"/>
                      </a:lnTo>
                      <a:lnTo>
                        <a:pt x="748652" y="352602"/>
                      </a:lnTo>
                      <a:lnTo>
                        <a:pt x="748487" y="353872"/>
                      </a:lnTo>
                      <a:lnTo>
                        <a:pt x="749363" y="353872"/>
                      </a:lnTo>
                      <a:lnTo>
                        <a:pt x="749300" y="355142"/>
                      </a:lnTo>
                      <a:lnTo>
                        <a:pt x="748322" y="355142"/>
                      </a:lnTo>
                      <a:lnTo>
                        <a:pt x="748677" y="356412"/>
                      </a:lnTo>
                      <a:lnTo>
                        <a:pt x="748195" y="356412"/>
                      </a:lnTo>
                      <a:lnTo>
                        <a:pt x="748195" y="357682"/>
                      </a:lnTo>
                      <a:lnTo>
                        <a:pt x="748588" y="357682"/>
                      </a:lnTo>
                      <a:lnTo>
                        <a:pt x="753046" y="357682"/>
                      </a:lnTo>
                      <a:lnTo>
                        <a:pt x="753427" y="357682"/>
                      </a:lnTo>
                      <a:lnTo>
                        <a:pt x="753427" y="356412"/>
                      </a:lnTo>
                      <a:close/>
                    </a:path>
                    <a:path w="2462530" h="663575">
                      <a:moveTo>
                        <a:pt x="771956" y="356412"/>
                      </a:moveTo>
                      <a:lnTo>
                        <a:pt x="770559" y="355142"/>
                      </a:lnTo>
                      <a:lnTo>
                        <a:pt x="770915" y="355142"/>
                      </a:lnTo>
                      <a:lnTo>
                        <a:pt x="770801" y="353872"/>
                      </a:lnTo>
                      <a:lnTo>
                        <a:pt x="771575" y="353872"/>
                      </a:lnTo>
                      <a:lnTo>
                        <a:pt x="771055" y="352602"/>
                      </a:lnTo>
                      <a:lnTo>
                        <a:pt x="770763" y="353758"/>
                      </a:lnTo>
                      <a:lnTo>
                        <a:pt x="770420" y="352602"/>
                      </a:lnTo>
                      <a:lnTo>
                        <a:pt x="770102" y="351332"/>
                      </a:lnTo>
                      <a:lnTo>
                        <a:pt x="770534" y="351332"/>
                      </a:lnTo>
                      <a:lnTo>
                        <a:pt x="770877" y="350062"/>
                      </a:lnTo>
                      <a:lnTo>
                        <a:pt x="770039" y="348792"/>
                      </a:lnTo>
                      <a:lnTo>
                        <a:pt x="771461" y="348792"/>
                      </a:lnTo>
                      <a:lnTo>
                        <a:pt x="771436" y="346252"/>
                      </a:lnTo>
                      <a:lnTo>
                        <a:pt x="770039" y="346252"/>
                      </a:lnTo>
                      <a:lnTo>
                        <a:pt x="770559" y="344982"/>
                      </a:lnTo>
                      <a:lnTo>
                        <a:pt x="770356" y="344982"/>
                      </a:lnTo>
                      <a:lnTo>
                        <a:pt x="769950" y="343712"/>
                      </a:lnTo>
                      <a:lnTo>
                        <a:pt x="770305" y="343712"/>
                      </a:lnTo>
                      <a:lnTo>
                        <a:pt x="769493" y="341172"/>
                      </a:lnTo>
                      <a:lnTo>
                        <a:pt x="769899" y="339902"/>
                      </a:lnTo>
                      <a:lnTo>
                        <a:pt x="770039" y="338632"/>
                      </a:lnTo>
                      <a:lnTo>
                        <a:pt x="769404" y="338632"/>
                      </a:lnTo>
                      <a:lnTo>
                        <a:pt x="769518" y="337362"/>
                      </a:lnTo>
                      <a:lnTo>
                        <a:pt x="768210" y="337362"/>
                      </a:lnTo>
                      <a:lnTo>
                        <a:pt x="768248" y="338632"/>
                      </a:lnTo>
                      <a:lnTo>
                        <a:pt x="767740" y="338632"/>
                      </a:lnTo>
                      <a:lnTo>
                        <a:pt x="767816" y="339902"/>
                      </a:lnTo>
                      <a:lnTo>
                        <a:pt x="768223" y="341172"/>
                      </a:lnTo>
                      <a:lnTo>
                        <a:pt x="767422" y="343712"/>
                      </a:lnTo>
                      <a:lnTo>
                        <a:pt x="767765" y="343712"/>
                      </a:lnTo>
                      <a:lnTo>
                        <a:pt x="767359" y="344982"/>
                      </a:lnTo>
                      <a:lnTo>
                        <a:pt x="767156" y="344982"/>
                      </a:lnTo>
                      <a:lnTo>
                        <a:pt x="767676" y="346252"/>
                      </a:lnTo>
                      <a:lnTo>
                        <a:pt x="766292" y="346252"/>
                      </a:lnTo>
                      <a:lnTo>
                        <a:pt x="766114" y="347522"/>
                      </a:lnTo>
                      <a:lnTo>
                        <a:pt x="766254" y="348792"/>
                      </a:lnTo>
                      <a:lnTo>
                        <a:pt x="767676" y="348792"/>
                      </a:lnTo>
                      <a:lnTo>
                        <a:pt x="766724" y="350062"/>
                      </a:lnTo>
                      <a:lnTo>
                        <a:pt x="767181" y="351332"/>
                      </a:lnTo>
                      <a:lnTo>
                        <a:pt x="767613" y="351332"/>
                      </a:lnTo>
                      <a:lnTo>
                        <a:pt x="767295" y="352602"/>
                      </a:lnTo>
                      <a:lnTo>
                        <a:pt x="766953" y="353783"/>
                      </a:lnTo>
                      <a:lnTo>
                        <a:pt x="766660" y="352602"/>
                      </a:lnTo>
                      <a:lnTo>
                        <a:pt x="766140" y="353872"/>
                      </a:lnTo>
                      <a:lnTo>
                        <a:pt x="766927" y="353872"/>
                      </a:lnTo>
                      <a:lnTo>
                        <a:pt x="766813" y="355142"/>
                      </a:lnTo>
                      <a:lnTo>
                        <a:pt x="766241" y="355142"/>
                      </a:lnTo>
                      <a:lnTo>
                        <a:pt x="763765" y="356412"/>
                      </a:lnTo>
                      <a:lnTo>
                        <a:pt x="761136" y="356412"/>
                      </a:lnTo>
                      <a:lnTo>
                        <a:pt x="761136" y="353872"/>
                      </a:lnTo>
                      <a:lnTo>
                        <a:pt x="762177" y="353872"/>
                      </a:lnTo>
                      <a:lnTo>
                        <a:pt x="762177" y="352602"/>
                      </a:lnTo>
                      <a:lnTo>
                        <a:pt x="761136" y="352602"/>
                      </a:lnTo>
                      <a:lnTo>
                        <a:pt x="761136" y="351332"/>
                      </a:lnTo>
                      <a:lnTo>
                        <a:pt x="761911" y="351332"/>
                      </a:lnTo>
                      <a:lnTo>
                        <a:pt x="761834" y="350062"/>
                      </a:lnTo>
                      <a:lnTo>
                        <a:pt x="760641" y="350062"/>
                      </a:lnTo>
                      <a:lnTo>
                        <a:pt x="760526" y="348792"/>
                      </a:lnTo>
                      <a:lnTo>
                        <a:pt x="761771" y="348792"/>
                      </a:lnTo>
                      <a:lnTo>
                        <a:pt x="761530" y="347522"/>
                      </a:lnTo>
                      <a:lnTo>
                        <a:pt x="760145" y="347522"/>
                      </a:lnTo>
                      <a:lnTo>
                        <a:pt x="760374" y="346252"/>
                      </a:lnTo>
                      <a:lnTo>
                        <a:pt x="760933" y="346252"/>
                      </a:lnTo>
                      <a:lnTo>
                        <a:pt x="761161" y="344982"/>
                      </a:lnTo>
                      <a:lnTo>
                        <a:pt x="760323" y="344982"/>
                      </a:lnTo>
                      <a:lnTo>
                        <a:pt x="759688" y="343712"/>
                      </a:lnTo>
                      <a:lnTo>
                        <a:pt x="760120" y="342442"/>
                      </a:lnTo>
                      <a:lnTo>
                        <a:pt x="760463" y="342442"/>
                      </a:lnTo>
                      <a:lnTo>
                        <a:pt x="759625" y="341172"/>
                      </a:lnTo>
                      <a:lnTo>
                        <a:pt x="761047" y="339902"/>
                      </a:lnTo>
                      <a:lnTo>
                        <a:pt x="761009" y="338632"/>
                      </a:lnTo>
                      <a:lnTo>
                        <a:pt x="759447" y="338632"/>
                      </a:lnTo>
                      <a:lnTo>
                        <a:pt x="759625" y="337362"/>
                      </a:lnTo>
                      <a:lnTo>
                        <a:pt x="759485" y="337362"/>
                      </a:lnTo>
                      <a:lnTo>
                        <a:pt x="759942" y="336092"/>
                      </a:lnTo>
                      <a:lnTo>
                        <a:pt x="759802" y="336092"/>
                      </a:lnTo>
                      <a:lnTo>
                        <a:pt x="760082" y="334822"/>
                      </a:lnTo>
                      <a:lnTo>
                        <a:pt x="759891" y="334822"/>
                      </a:lnTo>
                      <a:lnTo>
                        <a:pt x="759079" y="333552"/>
                      </a:lnTo>
                      <a:lnTo>
                        <a:pt x="759485" y="332282"/>
                      </a:lnTo>
                      <a:lnTo>
                        <a:pt x="759625" y="331012"/>
                      </a:lnTo>
                      <a:lnTo>
                        <a:pt x="758990" y="331012"/>
                      </a:lnTo>
                      <a:lnTo>
                        <a:pt x="759091" y="329742"/>
                      </a:lnTo>
                      <a:lnTo>
                        <a:pt x="757783" y="329742"/>
                      </a:lnTo>
                      <a:lnTo>
                        <a:pt x="757821" y="331012"/>
                      </a:lnTo>
                      <a:lnTo>
                        <a:pt x="757313" y="331012"/>
                      </a:lnTo>
                      <a:lnTo>
                        <a:pt x="757402" y="332282"/>
                      </a:lnTo>
                      <a:lnTo>
                        <a:pt x="757809" y="333552"/>
                      </a:lnTo>
                      <a:lnTo>
                        <a:pt x="756996" y="334822"/>
                      </a:lnTo>
                      <a:lnTo>
                        <a:pt x="756793" y="334822"/>
                      </a:lnTo>
                      <a:lnTo>
                        <a:pt x="757085" y="336092"/>
                      </a:lnTo>
                      <a:lnTo>
                        <a:pt x="756945" y="336092"/>
                      </a:lnTo>
                      <a:lnTo>
                        <a:pt x="757402" y="337362"/>
                      </a:lnTo>
                      <a:lnTo>
                        <a:pt x="757262" y="337362"/>
                      </a:lnTo>
                      <a:lnTo>
                        <a:pt x="757428" y="338632"/>
                      </a:lnTo>
                      <a:lnTo>
                        <a:pt x="755700" y="338632"/>
                      </a:lnTo>
                      <a:lnTo>
                        <a:pt x="755840" y="339902"/>
                      </a:lnTo>
                      <a:lnTo>
                        <a:pt x="757262" y="341172"/>
                      </a:lnTo>
                      <a:lnTo>
                        <a:pt x="756310" y="342442"/>
                      </a:lnTo>
                      <a:lnTo>
                        <a:pt x="756767" y="342442"/>
                      </a:lnTo>
                      <a:lnTo>
                        <a:pt x="757199" y="343712"/>
                      </a:lnTo>
                      <a:lnTo>
                        <a:pt x="756564" y="344982"/>
                      </a:lnTo>
                      <a:lnTo>
                        <a:pt x="755726" y="344982"/>
                      </a:lnTo>
                      <a:lnTo>
                        <a:pt x="755954" y="346252"/>
                      </a:lnTo>
                      <a:lnTo>
                        <a:pt x="756386" y="346252"/>
                      </a:lnTo>
                      <a:lnTo>
                        <a:pt x="756742" y="347522"/>
                      </a:lnTo>
                      <a:lnTo>
                        <a:pt x="755345" y="347522"/>
                      </a:lnTo>
                      <a:lnTo>
                        <a:pt x="755116" y="348792"/>
                      </a:lnTo>
                      <a:lnTo>
                        <a:pt x="756361" y="348792"/>
                      </a:lnTo>
                      <a:lnTo>
                        <a:pt x="756272" y="350062"/>
                      </a:lnTo>
                      <a:lnTo>
                        <a:pt x="755053" y="350062"/>
                      </a:lnTo>
                      <a:lnTo>
                        <a:pt x="754888" y="351332"/>
                      </a:lnTo>
                      <a:lnTo>
                        <a:pt x="755751" y="351332"/>
                      </a:lnTo>
                      <a:lnTo>
                        <a:pt x="755751" y="352602"/>
                      </a:lnTo>
                      <a:lnTo>
                        <a:pt x="754710" y="352602"/>
                      </a:lnTo>
                      <a:lnTo>
                        <a:pt x="754710" y="353872"/>
                      </a:lnTo>
                      <a:lnTo>
                        <a:pt x="755751" y="353872"/>
                      </a:lnTo>
                      <a:lnTo>
                        <a:pt x="755751" y="357682"/>
                      </a:lnTo>
                      <a:lnTo>
                        <a:pt x="770991" y="357682"/>
                      </a:lnTo>
                      <a:lnTo>
                        <a:pt x="770940" y="356412"/>
                      </a:lnTo>
                      <a:lnTo>
                        <a:pt x="771956" y="356412"/>
                      </a:lnTo>
                      <a:close/>
                    </a:path>
                    <a:path w="2462530" h="663575">
                      <a:moveTo>
                        <a:pt x="825957" y="394512"/>
                      </a:moveTo>
                      <a:lnTo>
                        <a:pt x="824699" y="394512"/>
                      </a:lnTo>
                      <a:lnTo>
                        <a:pt x="825195" y="393242"/>
                      </a:lnTo>
                      <a:lnTo>
                        <a:pt x="824865" y="390702"/>
                      </a:lnTo>
                      <a:lnTo>
                        <a:pt x="822909" y="390702"/>
                      </a:lnTo>
                      <a:lnTo>
                        <a:pt x="822579" y="393242"/>
                      </a:lnTo>
                      <a:lnTo>
                        <a:pt x="823074" y="394512"/>
                      </a:lnTo>
                      <a:lnTo>
                        <a:pt x="821817" y="394512"/>
                      </a:lnTo>
                      <a:lnTo>
                        <a:pt x="822236" y="395782"/>
                      </a:lnTo>
                      <a:lnTo>
                        <a:pt x="823201" y="397052"/>
                      </a:lnTo>
                      <a:lnTo>
                        <a:pt x="822833" y="397052"/>
                      </a:lnTo>
                      <a:lnTo>
                        <a:pt x="822934" y="398322"/>
                      </a:lnTo>
                      <a:lnTo>
                        <a:pt x="824890" y="398322"/>
                      </a:lnTo>
                      <a:lnTo>
                        <a:pt x="825030" y="397052"/>
                      </a:lnTo>
                      <a:lnTo>
                        <a:pt x="824585" y="397052"/>
                      </a:lnTo>
                      <a:lnTo>
                        <a:pt x="825538" y="395782"/>
                      </a:lnTo>
                      <a:lnTo>
                        <a:pt x="825957" y="394512"/>
                      </a:lnTo>
                      <a:close/>
                    </a:path>
                    <a:path w="2462530" h="663575">
                      <a:moveTo>
                        <a:pt x="833361" y="371652"/>
                      </a:moveTo>
                      <a:lnTo>
                        <a:pt x="832853" y="371652"/>
                      </a:lnTo>
                      <a:lnTo>
                        <a:pt x="832065" y="370382"/>
                      </a:lnTo>
                      <a:lnTo>
                        <a:pt x="828979" y="370382"/>
                      </a:lnTo>
                      <a:lnTo>
                        <a:pt x="828192" y="371652"/>
                      </a:lnTo>
                      <a:lnTo>
                        <a:pt x="827697" y="371652"/>
                      </a:lnTo>
                      <a:lnTo>
                        <a:pt x="828255" y="372922"/>
                      </a:lnTo>
                      <a:lnTo>
                        <a:pt x="829221" y="372922"/>
                      </a:lnTo>
                      <a:lnTo>
                        <a:pt x="828497" y="374192"/>
                      </a:lnTo>
                      <a:lnTo>
                        <a:pt x="829056" y="374192"/>
                      </a:lnTo>
                      <a:lnTo>
                        <a:pt x="829094" y="376732"/>
                      </a:lnTo>
                      <a:lnTo>
                        <a:pt x="831964" y="376732"/>
                      </a:lnTo>
                      <a:lnTo>
                        <a:pt x="831850" y="374192"/>
                      </a:lnTo>
                      <a:lnTo>
                        <a:pt x="832548" y="374192"/>
                      </a:lnTo>
                      <a:lnTo>
                        <a:pt x="831824" y="372922"/>
                      </a:lnTo>
                      <a:lnTo>
                        <a:pt x="832789" y="372922"/>
                      </a:lnTo>
                      <a:lnTo>
                        <a:pt x="833361" y="371652"/>
                      </a:lnTo>
                      <a:close/>
                    </a:path>
                    <a:path w="2462530" h="663575">
                      <a:moveTo>
                        <a:pt x="1014272" y="382333"/>
                      </a:moveTo>
                      <a:lnTo>
                        <a:pt x="1001877" y="382333"/>
                      </a:lnTo>
                      <a:lnTo>
                        <a:pt x="1001877" y="364515"/>
                      </a:lnTo>
                      <a:lnTo>
                        <a:pt x="1003846" y="364515"/>
                      </a:lnTo>
                      <a:lnTo>
                        <a:pt x="1007452" y="361213"/>
                      </a:lnTo>
                      <a:lnTo>
                        <a:pt x="1007452" y="359181"/>
                      </a:lnTo>
                      <a:lnTo>
                        <a:pt x="995807" y="359181"/>
                      </a:lnTo>
                      <a:lnTo>
                        <a:pt x="995807" y="344500"/>
                      </a:lnTo>
                      <a:lnTo>
                        <a:pt x="982586" y="344500"/>
                      </a:lnTo>
                      <a:lnTo>
                        <a:pt x="982586" y="348030"/>
                      </a:lnTo>
                      <a:lnTo>
                        <a:pt x="954506" y="348030"/>
                      </a:lnTo>
                      <a:lnTo>
                        <a:pt x="954506" y="350621"/>
                      </a:lnTo>
                      <a:lnTo>
                        <a:pt x="945807" y="350621"/>
                      </a:lnTo>
                      <a:lnTo>
                        <a:pt x="945807" y="352971"/>
                      </a:lnTo>
                      <a:lnTo>
                        <a:pt x="906272" y="352971"/>
                      </a:lnTo>
                      <a:lnTo>
                        <a:pt x="906272" y="359181"/>
                      </a:lnTo>
                      <a:lnTo>
                        <a:pt x="847267" y="359181"/>
                      </a:lnTo>
                      <a:lnTo>
                        <a:pt x="847267" y="361213"/>
                      </a:lnTo>
                      <a:lnTo>
                        <a:pt x="850861" y="364515"/>
                      </a:lnTo>
                      <a:lnTo>
                        <a:pt x="852843" y="364515"/>
                      </a:lnTo>
                      <a:lnTo>
                        <a:pt x="852843" y="382333"/>
                      </a:lnTo>
                      <a:lnTo>
                        <a:pt x="849198" y="382333"/>
                      </a:lnTo>
                      <a:lnTo>
                        <a:pt x="837780" y="390702"/>
                      </a:lnTo>
                      <a:lnTo>
                        <a:pt x="836180" y="390702"/>
                      </a:lnTo>
                      <a:lnTo>
                        <a:pt x="836002" y="392010"/>
                      </a:lnTo>
                      <a:lnTo>
                        <a:pt x="835139" y="392645"/>
                      </a:lnTo>
                      <a:lnTo>
                        <a:pt x="835088" y="391972"/>
                      </a:lnTo>
                      <a:lnTo>
                        <a:pt x="834974" y="390702"/>
                      </a:lnTo>
                      <a:lnTo>
                        <a:pt x="835342" y="390702"/>
                      </a:lnTo>
                      <a:lnTo>
                        <a:pt x="835444" y="389432"/>
                      </a:lnTo>
                      <a:lnTo>
                        <a:pt x="834834" y="389432"/>
                      </a:lnTo>
                      <a:lnTo>
                        <a:pt x="835393" y="388162"/>
                      </a:lnTo>
                      <a:lnTo>
                        <a:pt x="834923" y="388162"/>
                      </a:lnTo>
                      <a:lnTo>
                        <a:pt x="834478" y="386892"/>
                      </a:lnTo>
                      <a:lnTo>
                        <a:pt x="834529" y="385622"/>
                      </a:lnTo>
                      <a:lnTo>
                        <a:pt x="833882" y="385622"/>
                      </a:lnTo>
                      <a:lnTo>
                        <a:pt x="833577" y="384352"/>
                      </a:lnTo>
                      <a:lnTo>
                        <a:pt x="834047" y="384352"/>
                      </a:lnTo>
                      <a:lnTo>
                        <a:pt x="834669" y="383082"/>
                      </a:lnTo>
                      <a:lnTo>
                        <a:pt x="833767" y="381812"/>
                      </a:lnTo>
                      <a:lnTo>
                        <a:pt x="832459" y="383082"/>
                      </a:lnTo>
                      <a:lnTo>
                        <a:pt x="832548" y="381812"/>
                      </a:lnTo>
                      <a:lnTo>
                        <a:pt x="833323" y="380542"/>
                      </a:lnTo>
                      <a:lnTo>
                        <a:pt x="832485" y="380542"/>
                      </a:lnTo>
                      <a:lnTo>
                        <a:pt x="832548" y="379272"/>
                      </a:lnTo>
                      <a:lnTo>
                        <a:pt x="833805" y="379272"/>
                      </a:lnTo>
                      <a:lnTo>
                        <a:pt x="833666" y="378002"/>
                      </a:lnTo>
                      <a:lnTo>
                        <a:pt x="833107" y="378002"/>
                      </a:lnTo>
                      <a:lnTo>
                        <a:pt x="827938" y="378002"/>
                      </a:lnTo>
                      <a:lnTo>
                        <a:pt x="827303" y="378002"/>
                      </a:lnTo>
                      <a:lnTo>
                        <a:pt x="827239" y="379272"/>
                      </a:lnTo>
                      <a:lnTo>
                        <a:pt x="828497" y="379272"/>
                      </a:lnTo>
                      <a:lnTo>
                        <a:pt x="828560" y="380542"/>
                      </a:lnTo>
                      <a:lnTo>
                        <a:pt x="827722" y="380542"/>
                      </a:lnTo>
                      <a:lnTo>
                        <a:pt x="828497" y="381812"/>
                      </a:lnTo>
                      <a:lnTo>
                        <a:pt x="828586" y="383082"/>
                      </a:lnTo>
                      <a:lnTo>
                        <a:pt x="827278" y="381812"/>
                      </a:lnTo>
                      <a:lnTo>
                        <a:pt x="826376" y="383082"/>
                      </a:lnTo>
                      <a:lnTo>
                        <a:pt x="826998" y="384352"/>
                      </a:lnTo>
                      <a:lnTo>
                        <a:pt x="827417" y="384352"/>
                      </a:lnTo>
                      <a:lnTo>
                        <a:pt x="827163" y="385622"/>
                      </a:lnTo>
                      <a:lnTo>
                        <a:pt x="826719" y="385622"/>
                      </a:lnTo>
                      <a:lnTo>
                        <a:pt x="826630" y="386892"/>
                      </a:lnTo>
                      <a:lnTo>
                        <a:pt x="826401" y="386892"/>
                      </a:lnTo>
                      <a:lnTo>
                        <a:pt x="826122" y="388162"/>
                      </a:lnTo>
                      <a:lnTo>
                        <a:pt x="825652" y="388162"/>
                      </a:lnTo>
                      <a:lnTo>
                        <a:pt x="826211" y="389432"/>
                      </a:lnTo>
                      <a:lnTo>
                        <a:pt x="825601" y="389432"/>
                      </a:lnTo>
                      <a:lnTo>
                        <a:pt x="825703" y="390702"/>
                      </a:lnTo>
                      <a:lnTo>
                        <a:pt x="826071" y="390702"/>
                      </a:lnTo>
                      <a:lnTo>
                        <a:pt x="825957" y="391972"/>
                      </a:lnTo>
                      <a:lnTo>
                        <a:pt x="825842" y="393242"/>
                      </a:lnTo>
                      <a:lnTo>
                        <a:pt x="826185" y="394512"/>
                      </a:lnTo>
                      <a:lnTo>
                        <a:pt x="826096" y="395782"/>
                      </a:lnTo>
                      <a:lnTo>
                        <a:pt x="826465" y="395782"/>
                      </a:lnTo>
                      <a:lnTo>
                        <a:pt x="826300" y="397052"/>
                      </a:lnTo>
                      <a:lnTo>
                        <a:pt x="826033" y="397052"/>
                      </a:lnTo>
                      <a:lnTo>
                        <a:pt x="826033" y="398322"/>
                      </a:lnTo>
                      <a:lnTo>
                        <a:pt x="826731" y="398322"/>
                      </a:lnTo>
                      <a:lnTo>
                        <a:pt x="826770" y="404672"/>
                      </a:lnTo>
                      <a:lnTo>
                        <a:pt x="825868" y="404672"/>
                      </a:lnTo>
                      <a:lnTo>
                        <a:pt x="825931" y="403402"/>
                      </a:lnTo>
                      <a:lnTo>
                        <a:pt x="825792" y="403402"/>
                      </a:lnTo>
                      <a:lnTo>
                        <a:pt x="825703" y="402132"/>
                      </a:lnTo>
                      <a:lnTo>
                        <a:pt x="826033" y="402132"/>
                      </a:lnTo>
                      <a:lnTo>
                        <a:pt x="825550" y="400862"/>
                      </a:lnTo>
                      <a:lnTo>
                        <a:pt x="826198" y="399592"/>
                      </a:lnTo>
                      <a:lnTo>
                        <a:pt x="825271" y="399592"/>
                      </a:lnTo>
                      <a:lnTo>
                        <a:pt x="822502" y="399592"/>
                      </a:lnTo>
                      <a:lnTo>
                        <a:pt x="821575" y="399592"/>
                      </a:lnTo>
                      <a:lnTo>
                        <a:pt x="822223" y="400862"/>
                      </a:lnTo>
                      <a:lnTo>
                        <a:pt x="821740" y="402132"/>
                      </a:lnTo>
                      <a:lnTo>
                        <a:pt x="822071" y="402132"/>
                      </a:lnTo>
                      <a:lnTo>
                        <a:pt x="822071" y="403402"/>
                      </a:lnTo>
                      <a:lnTo>
                        <a:pt x="821842" y="403402"/>
                      </a:lnTo>
                      <a:lnTo>
                        <a:pt x="821740" y="405942"/>
                      </a:lnTo>
                      <a:lnTo>
                        <a:pt x="818476" y="405942"/>
                      </a:lnTo>
                      <a:lnTo>
                        <a:pt x="818476" y="407212"/>
                      </a:lnTo>
                      <a:lnTo>
                        <a:pt x="818476" y="412445"/>
                      </a:lnTo>
                      <a:lnTo>
                        <a:pt x="818476" y="414832"/>
                      </a:lnTo>
                      <a:lnTo>
                        <a:pt x="817791" y="414832"/>
                      </a:lnTo>
                      <a:lnTo>
                        <a:pt x="818413" y="413677"/>
                      </a:lnTo>
                      <a:lnTo>
                        <a:pt x="817829" y="413677"/>
                      </a:lnTo>
                      <a:lnTo>
                        <a:pt x="817448" y="412445"/>
                      </a:lnTo>
                      <a:lnTo>
                        <a:pt x="818476" y="412445"/>
                      </a:lnTo>
                      <a:lnTo>
                        <a:pt x="818476" y="407212"/>
                      </a:lnTo>
                      <a:lnTo>
                        <a:pt x="817372" y="407212"/>
                      </a:lnTo>
                      <a:lnTo>
                        <a:pt x="817372" y="411022"/>
                      </a:lnTo>
                      <a:lnTo>
                        <a:pt x="817194" y="412394"/>
                      </a:lnTo>
                      <a:lnTo>
                        <a:pt x="816787" y="412445"/>
                      </a:lnTo>
                      <a:lnTo>
                        <a:pt x="815962" y="411022"/>
                      </a:lnTo>
                      <a:lnTo>
                        <a:pt x="814222" y="412445"/>
                      </a:lnTo>
                      <a:lnTo>
                        <a:pt x="815936" y="411022"/>
                      </a:lnTo>
                      <a:lnTo>
                        <a:pt x="817372" y="411022"/>
                      </a:lnTo>
                      <a:lnTo>
                        <a:pt x="817372" y="407212"/>
                      </a:lnTo>
                      <a:lnTo>
                        <a:pt x="817016" y="407212"/>
                      </a:lnTo>
                      <a:lnTo>
                        <a:pt x="816127" y="408482"/>
                      </a:lnTo>
                      <a:lnTo>
                        <a:pt x="815848" y="407212"/>
                      </a:lnTo>
                      <a:lnTo>
                        <a:pt x="814158" y="407212"/>
                      </a:lnTo>
                      <a:lnTo>
                        <a:pt x="814158" y="408482"/>
                      </a:lnTo>
                      <a:lnTo>
                        <a:pt x="814158" y="409727"/>
                      </a:lnTo>
                      <a:lnTo>
                        <a:pt x="814158" y="408482"/>
                      </a:lnTo>
                      <a:lnTo>
                        <a:pt x="814158" y="407212"/>
                      </a:lnTo>
                      <a:lnTo>
                        <a:pt x="813536" y="407212"/>
                      </a:lnTo>
                      <a:lnTo>
                        <a:pt x="813943" y="405942"/>
                      </a:lnTo>
                      <a:lnTo>
                        <a:pt x="813676" y="404672"/>
                      </a:lnTo>
                      <a:lnTo>
                        <a:pt x="811949" y="404672"/>
                      </a:lnTo>
                      <a:lnTo>
                        <a:pt x="811911" y="405942"/>
                      </a:lnTo>
                      <a:lnTo>
                        <a:pt x="812711" y="405942"/>
                      </a:lnTo>
                      <a:lnTo>
                        <a:pt x="811961" y="407022"/>
                      </a:lnTo>
                      <a:lnTo>
                        <a:pt x="811961" y="416255"/>
                      </a:lnTo>
                      <a:lnTo>
                        <a:pt x="811022" y="416255"/>
                      </a:lnTo>
                      <a:lnTo>
                        <a:pt x="809802" y="414832"/>
                      </a:lnTo>
                      <a:lnTo>
                        <a:pt x="808913" y="414832"/>
                      </a:lnTo>
                      <a:lnTo>
                        <a:pt x="808494" y="413677"/>
                      </a:lnTo>
                      <a:lnTo>
                        <a:pt x="809383" y="413677"/>
                      </a:lnTo>
                      <a:lnTo>
                        <a:pt x="809599" y="413677"/>
                      </a:lnTo>
                      <a:lnTo>
                        <a:pt x="810666" y="413677"/>
                      </a:lnTo>
                      <a:lnTo>
                        <a:pt x="810361" y="414832"/>
                      </a:lnTo>
                      <a:lnTo>
                        <a:pt x="811771" y="414832"/>
                      </a:lnTo>
                      <a:lnTo>
                        <a:pt x="811961" y="416255"/>
                      </a:lnTo>
                      <a:lnTo>
                        <a:pt x="811961" y="407022"/>
                      </a:lnTo>
                      <a:lnTo>
                        <a:pt x="811822" y="407212"/>
                      </a:lnTo>
                      <a:lnTo>
                        <a:pt x="811606" y="407212"/>
                      </a:lnTo>
                      <a:lnTo>
                        <a:pt x="811606" y="408482"/>
                      </a:lnTo>
                      <a:lnTo>
                        <a:pt x="811606" y="409752"/>
                      </a:lnTo>
                      <a:lnTo>
                        <a:pt x="811441" y="409752"/>
                      </a:lnTo>
                      <a:lnTo>
                        <a:pt x="811136" y="409752"/>
                      </a:lnTo>
                      <a:lnTo>
                        <a:pt x="811136" y="412445"/>
                      </a:lnTo>
                      <a:lnTo>
                        <a:pt x="809548" y="413562"/>
                      </a:lnTo>
                      <a:lnTo>
                        <a:pt x="809117" y="412445"/>
                      </a:lnTo>
                      <a:lnTo>
                        <a:pt x="808482" y="412445"/>
                      </a:lnTo>
                      <a:lnTo>
                        <a:pt x="809447" y="411022"/>
                      </a:lnTo>
                      <a:lnTo>
                        <a:pt x="809866" y="412445"/>
                      </a:lnTo>
                      <a:lnTo>
                        <a:pt x="811136" y="412445"/>
                      </a:lnTo>
                      <a:lnTo>
                        <a:pt x="811136" y="409752"/>
                      </a:lnTo>
                      <a:lnTo>
                        <a:pt x="810717" y="409752"/>
                      </a:lnTo>
                      <a:lnTo>
                        <a:pt x="810768" y="408482"/>
                      </a:lnTo>
                      <a:lnTo>
                        <a:pt x="811606" y="408482"/>
                      </a:lnTo>
                      <a:lnTo>
                        <a:pt x="811606" y="407212"/>
                      </a:lnTo>
                      <a:lnTo>
                        <a:pt x="810768" y="407212"/>
                      </a:lnTo>
                      <a:lnTo>
                        <a:pt x="809917" y="408482"/>
                      </a:lnTo>
                      <a:lnTo>
                        <a:pt x="808316" y="408482"/>
                      </a:lnTo>
                      <a:lnTo>
                        <a:pt x="808316" y="416255"/>
                      </a:lnTo>
                      <a:lnTo>
                        <a:pt x="807529" y="416255"/>
                      </a:lnTo>
                      <a:lnTo>
                        <a:pt x="807529" y="414832"/>
                      </a:lnTo>
                      <a:lnTo>
                        <a:pt x="807529" y="413677"/>
                      </a:lnTo>
                      <a:lnTo>
                        <a:pt x="807986" y="413677"/>
                      </a:lnTo>
                      <a:lnTo>
                        <a:pt x="808050" y="414832"/>
                      </a:lnTo>
                      <a:lnTo>
                        <a:pt x="807529" y="414832"/>
                      </a:lnTo>
                      <a:lnTo>
                        <a:pt x="808316" y="416255"/>
                      </a:lnTo>
                      <a:lnTo>
                        <a:pt x="808316" y="408482"/>
                      </a:lnTo>
                      <a:lnTo>
                        <a:pt x="807529" y="408482"/>
                      </a:lnTo>
                      <a:lnTo>
                        <a:pt x="807529" y="407212"/>
                      </a:lnTo>
                      <a:lnTo>
                        <a:pt x="804164" y="408482"/>
                      </a:lnTo>
                      <a:lnTo>
                        <a:pt x="804164" y="409752"/>
                      </a:lnTo>
                      <a:lnTo>
                        <a:pt x="804164" y="413677"/>
                      </a:lnTo>
                      <a:lnTo>
                        <a:pt x="804164" y="414832"/>
                      </a:lnTo>
                      <a:lnTo>
                        <a:pt x="803008" y="414832"/>
                      </a:lnTo>
                      <a:lnTo>
                        <a:pt x="803719" y="413677"/>
                      </a:lnTo>
                      <a:lnTo>
                        <a:pt x="804164" y="413677"/>
                      </a:lnTo>
                      <a:lnTo>
                        <a:pt x="804164" y="409752"/>
                      </a:lnTo>
                      <a:lnTo>
                        <a:pt x="801509" y="409752"/>
                      </a:lnTo>
                      <a:lnTo>
                        <a:pt x="801509" y="416255"/>
                      </a:lnTo>
                      <a:lnTo>
                        <a:pt x="801179" y="417372"/>
                      </a:lnTo>
                      <a:lnTo>
                        <a:pt x="799592" y="417372"/>
                      </a:lnTo>
                      <a:lnTo>
                        <a:pt x="800163" y="416255"/>
                      </a:lnTo>
                      <a:lnTo>
                        <a:pt x="801154" y="416255"/>
                      </a:lnTo>
                      <a:lnTo>
                        <a:pt x="801509" y="416255"/>
                      </a:lnTo>
                      <a:lnTo>
                        <a:pt x="801509" y="409752"/>
                      </a:lnTo>
                      <a:lnTo>
                        <a:pt x="800684" y="409752"/>
                      </a:lnTo>
                      <a:lnTo>
                        <a:pt x="800239" y="409752"/>
                      </a:lnTo>
                      <a:lnTo>
                        <a:pt x="800011" y="409752"/>
                      </a:lnTo>
                      <a:lnTo>
                        <a:pt x="799985" y="408482"/>
                      </a:lnTo>
                      <a:lnTo>
                        <a:pt x="798868" y="408482"/>
                      </a:lnTo>
                      <a:lnTo>
                        <a:pt x="799503" y="407212"/>
                      </a:lnTo>
                      <a:lnTo>
                        <a:pt x="799363" y="405942"/>
                      </a:lnTo>
                      <a:lnTo>
                        <a:pt x="797775" y="405942"/>
                      </a:lnTo>
                      <a:lnTo>
                        <a:pt x="797610" y="407212"/>
                      </a:lnTo>
                      <a:lnTo>
                        <a:pt x="798398" y="408482"/>
                      </a:lnTo>
                      <a:lnTo>
                        <a:pt x="797775" y="408482"/>
                      </a:lnTo>
                      <a:lnTo>
                        <a:pt x="797140" y="409752"/>
                      </a:lnTo>
                      <a:lnTo>
                        <a:pt x="796899" y="409752"/>
                      </a:lnTo>
                      <a:lnTo>
                        <a:pt x="796899" y="416255"/>
                      </a:lnTo>
                      <a:lnTo>
                        <a:pt x="796874" y="417372"/>
                      </a:lnTo>
                      <a:lnTo>
                        <a:pt x="796188" y="417372"/>
                      </a:lnTo>
                      <a:lnTo>
                        <a:pt x="796442" y="416255"/>
                      </a:lnTo>
                      <a:lnTo>
                        <a:pt x="796899" y="416255"/>
                      </a:lnTo>
                      <a:lnTo>
                        <a:pt x="796899" y="409752"/>
                      </a:lnTo>
                      <a:lnTo>
                        <a:pt x="796874" y="413677"/>
                      </a:lnTo>
                      <a:lnTo>
                        <a:pt x="795248" y="414832"/>
                      </a:lnTo>
                      <a:lnTo>
                        <a:pt x="794753" y="414832"/>
                      </a:lnTo>
                      <a:lnTo>
                        <a:pt x="795096" y="416255"/>
                      </a:lnTo>
                      <a:lnTo>
                        <a:pt x="795769" y="414832"/>
                      </a:lnTo>
                      <a:lnTo>
                        <a:pt x="796378" y="414832"/>
                      </a:lnTo>
                      <a:lnTo>
                        <a:pt x="795718" y="417372"/>
                      </a:lnTo>
                      <a:lnTo>
                        <a:pt x="794753" y="416255"/>
                      </a:lnTo>
                      <a:lnTo>
                        <a:pt x="794029" y="416255"/>
                      </a:lnTo>
                      <a:lnTo>
                        <a:pt x="793927" y="417372"/>
                      </a:lnTo>
                      <a:lnTo>
                        <a:pt x="793216" y="418642"/>
                      </a:lnTo>
                      <a:lnTo>
                        <a:pt x="793216" y="417372"/>
                      </a:lnTo>
                      <a:lnTo>
                        <a:pt x="793927" y="417372"/>
                      </a:lnTo>
                      <a:lnTo>
                        <a:pt x="793927" y="416255"/>
                      </a:lnTo>
                      <a:lnTo>
                        <a:pt x="793216" y="416255"/>
                      </a:lnTo>
                      <a:lnTo>
                        <a:pt x="793216" y="414832"/>
                      </a:lnTo>
                      <a:lnTo>
                        <a:pt x="794283" y="414832"/>
                      </a:lnTo>
                      <a:lnTo>
                        <a:pt x="794029" y="416255"/>
                      </a:lnTo>
                      <a:lnTo>
                        <a:pt x="794753" y="414832"/>
                      </a:lnTo>
                      <a:lnTo>
                        <a:pt x="795426" y="413677"/>
                      </a:lnTo>
                      <a:lnTo>
                        <a:pt x="794321" y="414794"/>
                      </a:lnTo>
                      <a:lnTo>
                        <a:pt x="794105" y="413677"/>
                      </a:lnTo>
                      <a:lnTo>
                        <a:pt x="795426" y="413677"/>
                      </a:lnTo>
                      <a:lnTo>
                        <a:pt x="796239" y="413677"/>
                      </a:lnTo>
                      <a:lnTo>
                        <a:pt x="796874" y="413677"/>
                      </a:lnTo>
                      <a:lnTo>
                        <a:pt x="796874" y="409752"/>
                      </a:lnTo>
                      <a:lnTo>
                        <a:pt x="795604" y="409752"/>
                      </a:lnTo>
                      <a:lnTo>
                        <a:pt x="795324" y="411022"/>
                      </a:lnTo>
                      <a:lnTo>
                        <a:pt x="794435" y="409752"/>
                      </a:lnTo>
                      <a:lnTo>
                        <a:pt x="790016" y="409752"/>
                      </a:lnTo>
                      <a:lnTo>
                        <a:pt x="790016" y="411022"/>
                      </a:lnTo>
                      <a:lnTo>
                        <a:pt x="790016" y="416255"/>
                      </a:lnTo>
                      <a:lnTo>
                        <a:pt x="790016" y="417372"/>
                      </a:lnTo>
                      <a:lnTo>
                        <a:pt x="788936" y="417372"/>
                      </a:lnTo>
                      <a:lnTo>
                        <a:pt x="788390" y="417372"/>
                      </a:lnTo>
                      <a:lnTo>
                        <a:pt x="788746" y="416255"/>
                      </a:lnTo>
                      <a:lnTo>
                        <a:pt x="788352" y="416255"/>
                      </a:lnTo>
                      <a:lnTo>
                        <a:pt x="787501" y="414832"/>
                      </a:lnTo>
                      <a:lnTo>
                        <a:pt x="785761" y="416255"/>
                      </a:lnTo>
                      <a:lnTo>
                        <a:pt x="787488" y="414832"/>
                      </a:lnTo>
                      <a:lnTo>
                        <a:pt x="788911" y="414832"/>
                      </a:lnTo>
                      <a:lnTo>
                        <a:pt x="788746" y="416191"/>
                      </a:lnTo>
                      <a:lnTo>
                        <a:pt x="790016" y="416255"/>
                      </a:lnTo>
                      <a:lnTo>
                        <a:pt x="790016" y="411022"/>
                      </a:lnTo>
                      <a:lnTo>
                        <a:pt x="788555" y="411022"/>
                      </a:lnTo>
                      <a:lnTo>
                        <a:pt x="787666" y="412305"/>
                      </a:lnTo>
                      <a:lnTo>
                        <a:pt x="787387" y="411022"/>
                      </a:lnTo>
                      <a:lnTo>
                        <a:pt x="785698" y="411022"/>
                      </a:lnTo>
                      <a:lnTo>
                        <a:pt x="785698" y="412445"/>
                      </a:lnTo>
                      <a:lnTo>
                        <a:pt x="785698" y="413639"/>
                      </a:lnTo>
                      <a:lnTo>
                        <a:pt x="785698" y="412445"/>
                      </a:lnTo>
                      <a:lnTo>
                        <a:pt x="785698" y="411022"/>
                      </a:lnTo>
                      <a:lnTo>
                        <a:pt x="785088" y="411022"/>
                      </a:lnTo>
                      <a:lnTo>
                        <a:pt x="785482" y="409752"/>
                      </a:lnTo>
                      <a:lnTo>
                        <a:pt x="785355" y="408482"/>
                      </a:lnTo>
                      <a:lnTo>
                        <a:pt x="783501" y="408482"/>
                      </a:lnTo>
                      <a:lnTo>
                        <a:pt x="783463" y="409752"/>
                      </a:lnTo>
                      <a:lnTo>
                        <a:pt x="783755" y="409752"/>
                      </a:lnTo>
                      <a:lnTo>
                        <a:pt x="783361" y="411022"/>
                      </a:lnTo>
                      <a:lnTo>
                        <a:pt x="783145" y="411022"/>
                      </a:lnTo>
                      <a:lnTo>
                        <a:pt x="783145" y="412445"/>
                      </a:lnTo>
                      <a:lnTo>
                        <a:pt x="783145" y="413677"/>
                      </a:lnTo>
                      <a:lnTo>
                        <a:pt x="783018" y="413677"/>
                      </a:lnTo>
                      <a:lnTo>
                        <a:pt x="782675" y="413677"/>
                      </a:lnTo>
                      <a:lnTo>
                        <a:pt x="782675" y="416255"/>
                      </a:lnTo>
                      <a:lnTo>
                        <a:pt x="781100" y="417372"/>
                      </a:lnTo>
                      <a:lnTo>
                        <a:pt x="782231" y="417372"/>
                      </a:lnTo>
                      <a:lnTo>
                        <a:pt x="781900" y="418642"/>
                      </a:lnTo>
                      <a:lnTo>
                        <a:pt x="781354" y="418642"/>
                      </a:lnTo>
                      <a:lnTo>
                        <a:pt x="780465" y="418642"/>
                      </a:lnTo>
                      <a:lnTo>
                        <a:pt x="779983" y="417372"/>
                      </a:lnTo>
                      <a:lnTo>
                        <a:pt x="781100" y="417372"/>
                      </a:lnTo>
                      <a:lnTo>
                        <a:pt x="780656" y="416255"/>
                      </a:lnTo>
                      <a:lnTo>
                        <a:pt x="780021" y="416255"/>
                      </a:lnTo>
                      <a:lnTo>
                        <a:pt x="780999" y="414832"/>
                      </a:lnTo>
                      <a:lnTo>
                        <a:pt x="781418" y="416255"/>
                      </a:lnTo>
                      <a:lnTo>
                        <a:pt x="782675" y="416255"/>
                      </a:lnTo>
                      <a:lnTo>
                        <a:pt x="782675" y="413677"/>
                      </a:lnTo>
                      <a:lnTo>
                        <a:pt x="782256" y="413677"/>
                      </a:lnTo>
                      <a:lnTo>
                        <a:pt x="782320" y="412445"/>
                      </a:lnTo>
                      <a:lnTo>
                        <a:pt x="783145" y="412445"/>
                      </a:lnTo>
                      <a:lnTo>
                        <a:pt x="783145" y="411022"/>
                      </a:lnTo>
                      <a:lnTo>
                        <a:pt x="782320" y="411022"/>
                      </a:lnTo>
                      <a:lnTo>
                        <a:pt x="781354" y="412445"/>
                      </a:lnTo>
                      <a:lnTo>
                        <a:pt x="779068" y="412445"/>
                      </a:lnTo>
                      <a:lnTo>
                        <a:pt x="779068" y="411022"/>
                      </a:lnTo>
                      <a:lnTo>
                        <a:pt x="776986" y="412292"/>
                      </a:lnTo>
                      <a:lnTo>
                        <a:pt x="777240" y="411022"/>
                      </a:lnTo>
                      <a:lnTo>
                        <a:pt x="777481" y="411022"/>
                      </a:lnTo>
                      <a:lnTo>
                        <a:pt x="777163" y="409752"/>
                      </a:lnTo>
                      <a:lnTo>
                        <a:pt x="777494" y="409752"/>
                      </a:lnTo>
                      <a:lnTo>
                        <a:pt x="777024" y="408482"/>
                      </a:lnTo>
                      <a:lnTo>
                        <a:pt x="777303" y="407212"/>
                      </a:lnTo>
                      <a:lnTo>
                        <a:pt x="777659" y="407212"/>
                      </a:lnTo>
                      <a:lnTo>
                        <a:pt x="777087" y="405942"/>
                      </a:lnTo>
                      <a:lnTo>
                        <a:pt x="776732" y="405942"/>
                      </a:lnTo>
                      <a:lnTo>
                        <a:pt x="776401" y="404672"/>
                      </a:lnTo>
                      <a:lnTo>
                        <a:pt x="776503" y="403402"/>
                      </a:lnTo>
                      <a:lnTo>
                        <a:pt x="776998" y="403402"/>
                      </a:lnTo>
                      <a:lnTo>
                        <a:pt x="777430" y="402132"/>
                      </a:lnTo>
                      <a:lnTo>
                        <a:pt x="776325" y="400862"/>
                      </a:lnTo>
                      <a:lnTo>
                        <a:pt x="775563" y="400862"/>
                      </a:lnTo>
                      <a:lnTo>
                        <a:pt x="776503" y="399592"/>
                      </a:lnTo>
                      <a:lnTo>
                        <a:pt x="776325" y="398322"/>
                      </a:lnTo>
                      <a:lnTo>
                        <a:pt x="773798" y="398322"/>
                      </a:lnTo>
                      <a:lnTo>
                        <a:pt x="773023" y="399592"/>
                      </a:lnTo>
                      <a:lnTo>
                        <a:pt x="773099" y="398322"/>
                      </a:lnTo>
                      <a:lnTo>
                        <a:pt x="773887" y="397052"/>
                      </a:lnTo>
                      <a:lnTo>
                        <a:pt x="773074" y="397052"/>
                      </a:lnTo>
                      <a:lnTo>
                        <a:pt x="773582" y="395782"/>
                      </a:lnTo>
                      <a:lnTo>
                        <a:pt x="774357" y="395782"/>
                      </a:lnTo>
                      <a:lnTo>
                        <a:pt x="774217" y="394512"/>
                      </a:lnTo>
                      <a:lnTo>
                        <a:pt x="774141" y="393242"/>
                      </a:lnTo>
                      <a:lnTo>
                        <a:pt x="773658" y="394512"/>
                      </a:lnTo>
                      <a:lnTo>
                        <a:pt x="772833" y="393242"/>
                      </a:lnTo>
                      <a:lnTo>
                        <a:pt x="772515" y="393242"/>
                      </a:lnTo>
                      <a:lnTo>
                        <a:pt x="772439" y="391972"/>
                      </a:lnTo>
                      <a:lnTo>
                        <a:pt x="775677" y="389432"/>
                      </a:lnTo>
                      <a:lnTo>
                        <a:pt x="775677" y="388162"/>
                      </a:lnTo>
                      <a:lnTo>
                        <a:pt x="777176" y="386892"/>
                      </a:lnTo>
                      <a:lnTo>
                        <a:pt x="777176" y="385622"/>
                      </a:lnTo>
                      <a:lnTo>
                        <a:pt x="777748" y="385622"/>
                      </a:lnTo>
                      <a:lnTo>
                        <a:pt x="777303" y="384352"/>
                      </a:lnTo>
                      <a:lnTo>
                        <a:pt x="777557" y="384352"/>
                      </a:lnTo>
                      <a:lnTo>
                        <a:pt x="771550" y="380542"/>
                      </a:lnTo>
                      <a:lnTo>
                        <a:pt x="771550" y="369112"/>
                      </a:lnTo>
                      <a:lnTo>
                        <a:pt x="772045" y="369112"/>
                      </a:lnTo>
                      <a:lnTo>
                        <a:pt x="772045" y="367842"/>
                      </a:lnTo>
                      <a:lnTo>
                        <a:pt x="771550" y="366572"/>
                      </a:lnTo>
                      <a:lnTo>
                        <a:pt x="771550" y="364032"/>
                      </a:lnTo>
                      <a:lnTo>
                        <a:pt x="772045" y="364032"/>
                      </a:lnTo>
                      <a:lnTo>
                        <a:pt x="772045" y="362762"/>
                      </a:lnTo>
                      <a:lnTo>
                        <a:pt x="772261" y="362762"/>
                      </a:lnTo>
                      <a:lnTo>
                        <a:pt x="772261" y="361492"/>
                      </a:lnTo>
                      <a:lnTo>
                        <a:pt x="772591" y="361492"/>
                      </a:lnTo>
                      <a:lnTo>
                        <a:pt x="771550" y="360222"/>
                      </a:lnTo>
                      <a:lnTo>
                        <a:pt x="771918" y="360222"/>
                      </a:lnTo>
                      <a:lnTo>
                        <a:pt x="772248" y="358952"/>
                      </a:lnTo>
                      <a:lnTo>
                        <a:pt x="715035" y="358952"/>
                      </a:lnTo>
                      <a:lnTo>
                        <a:pt x="715530" y="360222"/>
                      </a:lnTo>
                      <a:lnTo>
                        <a:pt x="715899" y="360222"/>
                      </a:lnTo>
                      <a:lnTo>
                        <a:pt x="714857" y="361492"/>
                      </a:lnTo>
                      <a:lnTo>
                        <a:pt x="715187" y="361492"/>
                      </a:lnTo>
                      <a:lnTo>
                        <a:pt x="715187" y="362762"/>
                      </a:lnTo>
                      <a:lnTo>
                        <a:pt x="715403" y="362762"/>
                      </a:lnTo>
                      <a:lnTo>
                        <a:pt x="715403" y="364032"/>
                      </a:lnTo>
                      <a:lnTo>
                        <a:pt x="715899" y="364032"/>
                      </a:lnTo>
                      <a:lnTo>
                        <a:pt x="715899" y="366572"/>
                      </a:lnTo>
                      <a:lnTo>
                        <a:pt x="715403" y="367842"/>
                      </a:lnTo>
                      <a:lnTo>
                        <a:pt x="715403" y="369112"/>
                      </a:lnTo>
                      <a:lnTo>
                        <a:pt x="715899" y="369112"/>
                      </a:lnTo>
                      <a:lnTo>
                        <a:pt x="715899" y="380542"/>
                      </a:lnTo>
                      <a:lnTo>
                        <a:pt x="709879" y="384352"/>
                      </a:lnTo>
                      <a:lnTo>
                        <a:pt x="710387" y="384352"/>
                      </a:lnTo>
                      <a:lnTo>
                        <a:pt x="709993" y="385622"/>
                      </a:lnTo>
                      <a:lnTo>
                        <a:pt x="710565" y="385622"/>
                      </a:lnTo>
                      <a:lnTo>
                        <a:pt x="710565" y="386892"/>
                      </a:lnTo>
                      <a:lnTo>
                        <a:pt x="712063" y="388162"/>
                      </a:lnTo>
                      <a:lnTo>
                        <a:pt x="712063" y="389432"/>
                      </a:lnTo>
                      <a:lnTo>
                        <a:pt x="715556" y="391972"/>
                      </a:lnTo>
                      <a:lnTo>
                        <a:pt x="715556" y="395782"/>
                      </a:lnTo>
                      <a:lnTo>
                        <a:pt x="714883" y="397052"/>
                      </a:lnTo>
                      <a:lnTo>
                        <a:pt x="715454" y="397052"/>
                      </a:lnTo>
                      <a:lnTo>
                        <a:pt x="715454" y="398322"/>
                      </a:lnTo>
                      <a:lnTo>
                        <a:pt x="713917" y="398322"/>
                      </a:lnTo>
                      <a:lnTo>
                        <a:pt x="713346" y="399592"/>
                      </a:lnTo>
                      <a:lnTo>
                        <a:pt x="713917" y="400862"/>
                      </a:lnTo>
                      <a:lnTo>
                        <a:pt x="715010" y="402132"/>
                      </a:lnTo>
                      <a:lnTo>
                        <a:pt x="715010" y="427532"/>
                      </a:lnTo>
                      <a:lnTo>
                        <a:pt x="714489" y="427532"/>
                      </a:lnTo>
                      <a:lnTo>
                        <a:pt x="713409" y="430072"/>
                      </a:lnTo>
                      <a:lnTo>
                        <a:pt x="714375" y="431342"/>
                      </a:lnTo>
                      <a:lnTo>
                        <a:pt x="714375" y="433882"/>
                      </a:lnTo>
                      <a:lnTo>
                        <a:pt x="710107" y="435152"/>
                      </a:lnTo>
                      <a:lnTo>
                        <a:pt x="709536" y="436422"/>
                      </a:lnTo>
                      <a:lnTo>
                        <a:pt x="710107" y="437692"/>
                      </a:lnTo>
                      <a:lnTo>
                        <a:pt x="710971" y="438962"/>
                      </a:lnTo>
                      <a:lnTo>
                        <a:pt x="710971" y="441502"/>
                      </a:lnTo>
                      <a:lnTo>
                        <a:pt x="714298" y="444042"/>
                      </a:lnTo>
                      <a:lnTo>
                        <a:pt x="714298" y="447852"/>
                      </a:lnTo>
                      <a:lnTo>
                        <a:pt x="713498" y="447852"/>
                      </a:lnTo>
                      <a:lnTo>
                        <a:pt x="712914" y="449122"/>
                      </a:lnTo>
                      <a:lnTo>
                        <a:pt x="713498" y="449122"/>
                      </a:lnTo>
                      <a:lnTo>
                        <a:pt x="713498" y="450392"/>
                      </a:lnTo>
                      <a:lnTo>
                        <a:pt x="714298" y="450392"/>
                      </a:lnTo>
                      <a:lnTo>
                        <a:pt x="714298" y="455472"/>
                      </a:lnTo>
                      <a:lnTo>
                        <a:pt x="713790" y="455472"/>
                      </a:lnTo>
                      <a:lnTo>
                        <a:pt x="713092" y="454202"/>
                      </a:lnTo>
                      <a:lnTo>
                        <a:pt x="712800" y="454202"/>
                      </a:lnTo>
                      <a:lnTo>
                        <a:pt x="712685" y="455472"/>
                      </a:lnTo>
                      <a:lnTo>
                        <a:pt x="711352" y="455472"/>
                      </a:lnTo>
                      <a:lnTo>
                        <a:pt x="711517" y="456742"/>
                      </a:lnTo>
                      <a:lnTo>
                        <a:pt x="711377" y="456742"/>
                      </a:lnTo>
                      <a:lnTo>
                        <a:pt x="711022" y="458012"/>
                      </a:lnTo>
                      <a:lnTo>
                        <a:pt x="710590" y="458012"/>
                      </a:lnTo>
                      <a:lnTo>
                        <a:pt x="711365" y="459282"/>
                      </a:lnTo>
                      <a:lnTo>
                        <a:pt x="712190" y="459282"/>
                      </a:lnTo>
                      <a:lnTo>
                        <a:pt x="712177" y="460552"/>
                      </a:lnTo>
                      <a:lnTo>
                        <a:pt x="711606" y="460552"/>
                      </a:lnTo>
                      <a:lnTo>
                        <a:pt x="711631" y="461822"/>
                      </a:lnTo>
                      <a:lnTo>
                        <a:pt x="711936" y="463092"/>
                      </a:lnTo>
                      <a:lnTo>
                        <a:pt x="711758" y="463092"/>
                      </a:lnTo>
                      <a:lnTo>
                        <a:pt x="711733" y="465632"/>
                      </a:lnTo>
                      <a:lnTo>
                        <a:pt x="711974" y="465632"/>
                      </a:lnTo>
                      <a:lnTo>
                        <a:pt x="711822" y="466902"/>
                      </a:lnTo>
                      <a:lnTo>
                        <a:pt x="710831" y="466902"/>
                      </a:lnTo>
                      <a:lnTo>
                        <a:pt x="712076" y="468172"/>
                      </a:lnTo>
                      <a:lnTo>
                        <a:pt x="712076" y="468020"/>
                      </a:lnTo>
                      <a:lnTo>
                        <a:pt x="712457" y="466902"/>
                      </a:lnTo>
                      <a:lnTo>
                        <a:pt x="712127" y="468020"/>
                      </a:lnTo>
                      <a:lnTo>
                        <a:pt x="712101" y="469442"/>
                      </a:lnTo>
                      <a:lnTo>
                        <a:pt x="710806" y="469442"/>
                      </a:lnTo>
                      <a:lnTo>
                        <a:pt x="710806" y="470712"/>
                      </a:lnTo>
                      <a:lnTo>
                        <a:pt x="711644" y="470712"/>
                      </a:lnTo>
                      <a:lnTo>
                        <a:pt x="711631" y="473252"/>
                      </a:lnTo>
                      <a:lnTo>
                        <a:pt x="710361" y="473252"/>
                      </a:lnTo>
                      <a:lnTo>
                        <a:pt x="710361" y="474522"/>
                      </a:lnTo>
                      <a:lnTo>
                        <a:pt x="711631" y="474522"/>
                      </a:lnTo>
                      <a:lnTo>
                        <a:pt x="711631" y="475792"/>
                      </a:lnTo>
                      <a:lnTo>
                        <a:pt x="708113" y="475792"/>
                      </a:lnTo>
                      <a:lnTo>
                        <a:pt x="708113" y="477062"/>
                      </a:lnTo>
                      <a:lnTo>
                        <a:pt x="708736" y="477062"/>
                      </a:lnTo>
                      <a:lnTo>
                        <a:pt x="708736" y="479602"/>
                      </a:lnTo>
                      <a:lnTo>
                        <a:pt x="702945" y="479602"/>
                      </a:lnTo>
                      <a:lnTo>
                        <a:pt x="702945" y="478332"/>
                      </a:lnTo>
                      <a:lnTo>
                        <a:pt x="700024" y="478332"/>
                      </a:lnTo>
                      <a:lnTo>
                        <a:pt x="700024" y="479602"/>
                      </a:lnTo>
                      <a:lnTo>
                        <a:pt x="692010" y="479602"/>
                      </a:lnTo>
                      <a:lnTo>
                        <a:pt x="692010" y="478332"/>
                      </a:lnTo>
                      <a:lnTo>
                        <a:pt x="689102" y="478332"/>
                      </a:lnTo>
                      <a:lnTo>
                        <a:pt x="689102" y="479602"/>
                      </a:lnTo>
                      <a:lnTo>
                        <a:pt x="684377" y="479602"/>
                      </a:lnTo>
                      <a:lnTo>
                        <a:pt x="684377" y="477062"/>
                      </a:lnTo>
                      <a:lnTo>
                        <a:pt x="679805" y="477062"/>
                      </a:lnTo>
                      <a:lnTo>
                        <a:pt x="679805" y="466902"/>
                      </a:lnTo>
                      <a:lnTo>
                        <a:pt x="680542" y="465632"/>
                      </a:lnTo>
                      <a:lnTo>
                        <a:pt x="680034" y="465632"/>
                      </a:lnTo>
                      <a:lnTo>
                        <a:pt x="680034" y="463092"/>
                      </a:lnTo>
                      <a:lnTo>
                        <a:pt x="680415" y="463092"/>
                      </a:lnTo>
                      <a:lnTo>
                        <a:pt x="680415" y="461822"/>
                      </a:lnTo>
                      <a:lnTo>
                        <a:pt x="679919" y="461822"/>
                      </a:lnTo>
                      <a:lnTo>
                        <a:pt x="680974" y="460552"/>
                      </a:lnTo>
                      <a:lnTo>
                        <a:pt x="680974" y="459282"/>
                      </a:lnTo>
                      <a:lnTo>
                        <a:pt x="679805" y="459282"/>
                      </a:lnTo>
                      <a:lnTo>
                        <a:pt x="679805" y="450392"/>
                      </a:lnTo>
                      <a:lnTo>
                        <a:pt x="683907" y="446582"/>
                      </a:lnTo>
                      <a:lnTo>
                        <a:pt x="684352" y="446582"/>
                      </a:lnTo>
                      <a:lnTo>
                        <a:pt x="684352" y="445312"/>
                      </a:lnTo>
                      <a:lnTo>
                        <a:pt x="679805" y="445312"/>
                      </a:lnTo>
                      <a:lnTo>
                        <a:pt x="679805" y="444042"/>
                      </a:lnTo>
                      <a:lnTo>
                        <a:pt x="679411" y="444042"/>
                      </a:lnTo>
                      <a:lnTo>
                        <a:pt x="679411" y="442772"/>
                      </a:lnTo>
                      <a:lnTo>
                        <a:pt x="678853" y="442772"/>
                      </a:lnTo>
                      <a:lnTo>
                        <a:pt x="678853" y="440232"/>
                      </a:lnTo>
                      <a:lnTo>
                        <a:pt x="679754" y="438962"/>
                      </a:lnTo>
                      <a:lnTo>
                        <a:pt x="679754" y="437692"/>
                      </a:lnTo>
                      <a:lnTo>
                        <a:pt x="680262" y="437692"/>
                      </a:lnTo>
                      <a:lnTo>
                        <a:pt x="680262" y="436422"/>
                      </a:lnTo>
                      <a:lnTo>
                        <a:pt x="678853" y="436422"/>
                      </a:lnTo>
                      <a:lnTo>
                        <a:pt x="678751" y="431342"/>
                      </a:lnTo>
                      <a:lnTo>
                        <a:pt x="672630" y="431342"/>
                      </a:lnTo>
                      <a:lnTo>
                        <a:pt x="671995" y="432612"/>
                      </a:lnTo>
                      <a:lnTo>
                        <a:pt x="671995" y="436422"/>
                      </a:lnTo>
                      <a:lnTo>
                        <a:pt x="618578" y="436422"/>
                      </a:lnTo>
                      <a:lnTo>
                        <a:pt x="618578" y="430072"/>
                      </a:lnTo>
                      <a:lnTo>
                        <a:pt x="617296" y="430072"/>
                      </a:lnTo>
                      <a:lnTo>
                        <a:pt x="617296" y="428802"/>
                      </a:lnTo>
                      <a:lnTo>
                        <a:pt x="615416" y="428802"/>
                      </a:lnTo>
                      <a:lnTo>
                        <a:pt x="615924" y="426262"/>
                      </a:lnTo>
                      <a:lnTo>
                        <a:pt x="615111" y="426262"/>
                      </a:lnTo>
                      <a:lnTo>
                        <a:pt x="614324" y="423722"/>
                      </a:lnTo>
                      <a:lnTo>
                        <a:pt x="613575" y="422452"/>
                      </a:lnTo>
                      <a:lnTo>
                        <a:pt x="615073" y="421182"/>
                      </a:lnTo>
                      <a:lnTo>
                        <a:pt x="615073" y="419912"/>
                      </a:lnTo>
                      <a:lnTo>
                        <a:pt x="613918" y="418642"/>
                      </a:lnTo>
                      <a:lnTo>
                        <a:pt x="614946" y="416255"/>
                      </a:lnTo>
                      <a:lnTo>
                        <a:pt x="616623" y="416255"/>
                      </a:lnTo>
                      <a:lnTo>
                        <a:pt x="615886" y="413677"/>
                      </a:lnTo>
                      <a:lnTo>
                        <a:pt x="615543" y="412445"/>
                      </a:lnTo>
                      <a:lnTo>
                        <a:pt x="615188" y="412445"/>
                      </a:lnTo>
                      <a:lnTo>
                        <a:pt x="613029" y="413562"/>
                      </a:lnTo>
                      <a:lnTo>
                        <a:pt x="613206" y="412445"/>
                      </a:lnTo>
                      <a:lnTo>
                        <a:pt x="614057" y="411022"/>
                      </a:lnTo>
                      <a:lnTo>
                        <a:pt x="614870" y="409752"/>
                      </a:lnTo>
                      <a:lnTo>
                        <a:pt x="614934" y="407212"/>
                      </a:lnTo>
                      <a:lnTo>
                        <a:pt x="613308" y="405942"/>
                      </a:lnTo>
                      <a:lnTo>
                        <a:pt x="613778" y="404672"/>
                      </a:lnTo>
                      <a:lnTo>
                        <a:pt x="612825" y="400862"/>
                      </a:lnTo>
                      <a:lnTo>
                        <a:pt x="610298" y="399592"/>
                      </a:lnTo>
                      <a:lnTo>
                        <a:pt x="608799" y="399592"/>
                      </a:lnTo>
                      <a:lnTo>
                        <a:pt x="609688" y="398322"/>
                      </a:lnTo>
                      <a:lnTo>
                        <a:pt x="609688" y="397052"/>
                      </a:lnTo>
                      <a:lnTo>
                        <a:pt x="611187" y="395782"/>
                      </a:lnTo>
                      <a:lnTo>
                        <a:pt x="610374" y="393242"/>
                      </a:lnTo>
                      <a:lnTo>
                        <a:pt x="609955" y="391972"/>
                      </a:lnTo>
                      <a:lnTo>
                        <a:pt x="608660" y="393242"/>
                      </a:lnTo>
                      <a:lnTo>
                        <a:pt x="607021" y="391972"/>
                      </a:lnTo>
                      <a:lnTo>
                        <a:pt x="607847" y="391972"/>
                      </a:lnTo>
                      <a:lnTo>
                        <a:pt x="606945" y="390702"/>
                      </a:lnTo>
                      <a:lnTo>
                        <a:pt x="605891" y="390702"/>
                      </a:lnTo>
                      <a:lnTo>
                        <a:pt x="605002" y="391972"/>
                      </a:lnTo>
                      <a:lnTo>
                        <a:pt x="605815" y="391972"/>
                      </a:lnTo>
                      <a:lnTo>
                        <a:pt x="604634" y="393242"/>
                      </a:lnTo>
                      <a:lnTo>
                        <a:pt x="604532" y="375462"/>
                      </a:lnTo>
                      <a:lnTo>
                        <a:pt x="603783" y="375462"/>
                      </a:lnTo>
                      <a:lnTo>
                        <a:pt x="603783" y="374192"/>
                      </a:lnTo>
                      <a:lnTo>
                        <a:pt x="603783" y="371652"/>
                      </a:lnTo>
                      <a:lnTo>
                        <a:pt x="603161" y="371652"/>
                      </a:lnTo>
                      <a:lnTo>
                        <a:pt x="603072" y="370382"/>
                      </a:lnTo>
                      <a:lnTo>
                        <a:pt x="597573" y="370382"/>
                      </a:lnTo>
                      <a:lnTo>
                        <a:pt x="597573" y="371652"/>
                      </a:lnTo>
                      <a:lnTo>
                        <a:pt x="596938" y="371652"/>
                      </a:lnTo>
                      <a:lnTo>
                        <a:pt x="596938" y="374192"/>
                      </a:lnTo>
                      <a:lnTo>
                        <a:pt x="588302" y="371652"/>
                      </a:lnTo>
                      <a:lnTo>
                        <a:pt x="588200" y="369112"/>
                      </a:lnTo>
                      <a:lnTo>
                        <a:pt x="587463" y="369112"/>
                      </a:lnTo>
                      <a:lnTo>
                        <a:pt x="587362" y="365302"/>
                      </a:lnTo>
                      <a:lnTo>
                        <a:pt x="586828" y="365302"/>
                      </a:lnTo>
                      <a:lnTo>
                        <a:pt x="586740" y="364032"/>
                      </a:lnTo>
                      <a:lnTo>
                        <a:pt x="585660" y="364032"/>
                      </a:lnTo>
                      <a:lnTo>
                        <a:pt x="585660" y="362762"/>
                      </a:lnTo>
                      <a:lnTo>
                        <a:pt x="585825" y="362762"/>
                      </a:lnTo>
                      <a:lnTo>
                        <a:pt x="585825" y="361492"/>
                      </a:lnTo>
                      <a:lnTo>
                        <a:pt x="585622" y="361492"/>
                      </a:lnTo>
                      <a:lnTo>
                        <a:pt x="585520" y="360222"/>
                      </a:lnTo>
                      <a:lnTo>
                        <a:pt x="585165" y="360222"/>
                      </a:lnTo>
                      <a:lnTo>
                        <a:pt x="585165" y="353872"/>
                      </a:lnTo>
                      <a:lnTo>
                        <a:pt x="584860" y="353872"/>
                      </a:lnTo>
                      <a:lnTo>
                        <a:pt x="584860" y="352602"/>
                      </a:lnTo>
                      <a:lnTo>
                        <a:pt x="585698" y="352602"/>
                      </a:lnTo>
                      <a:lnTo>
                        <a:pt x="585698" y="351332"/>
                      </a:lnTo>
                      <a:lnTo>
                        <a:pt x="584377" y="351332"/>
                      </a:lnTo>
                      <a:lnTo>
                        <a:pt x="584276" y="348792"/>
                      </a:lnTo>
                      <a:lnTo>
                        <a:pt x="582028" y="347522"/>
                      </a:lnTo>
                      <a:lnTo>
                        <a:pt x="581075" y="348792"/>
                      </a:lnTo>
                      <a:lnTo>
                        <a:pt x="580136" y="347522"/>
                      </a:lnTo>
                      <a:lnTo>
                        <a:pt x="578764" y="348792"/>
                      </a:lnTo>
                      <a:lnTo>
                        <a:pt x="578764" y="318312"/>
                      </a:lnTo>
                      <a:lnTo>
                        <a:pt x="579920" y="317042"/>
                      </a:lnTo>
                      <a:lnTo>
                        <a:pt x="579920" y="315772"/>
                      </a:lnTo>
                      <a:lnTo>
                        <a:pt x="580491" y="315772"/>
                      </a:lnTo>
                      <a:lnTo>
                        <a:pt x="580491" y="314502"/>
                      </a:lnTo>
                      <a:lnTo>
                        <a:pt x="578739" y="314502"/>
                      </a:lnTo>
                      <a:lnTo>
                        <a:pt x="578739" y="310692"/>
                      </a:lnTo>
                      <a:lnTo>
                        <a:pt x="580199" y="308152"/>
                      </a:lnTo>
                      <a:lnTo>
                        <a:pt x="580199" y="304342"/>
                      </a:lnTo>
                      <a:lnTo>
                        <a:pt x="581329" y="303072"/>
                      </a:lnTo>
                      <a:lnTo>
                        <a:pt x="581736" y="303072"/>
                      </a:lnTo>
                      <a:lnTo>
                        <a:pt x="581736" y="301802"/>
                      </a:lnTo>
                      <a:lnTo>
                        <a:pt x="580898" y="301802"/>
                      </a:lnTo>
                      <a:lnTo>
                        <a:pt x="580898" y="300532"/>
                      </a:lnTo>
                      <a:lnTo>
                        <a:pt x="582079" y="300532"/>
                      </a:lnTo>
                      <a:lnTo>
                        <a:pt x="582079" y="299262"/>
                      </a:lnTo>
                      <a:lnTo>
                        <a:pt x="580872" y="299262"/>
                      </a:lnTo>
                      <a:lnTo>
                        <a:pt x="580872" y="285292"/>
                      </a:lnTo>
                      <a:lnTo>
                        <a:pt x="580009" y="285292"/>
                      </a:lnTo>
                      <a:lnTo>
                        <a:pt x="580009" y="282752"/>
                      </a:lnTo>
                      <a:lnTo>
                        <a:pt x="580453" y="282752"/>
                      </a:lnTo>
                      <a:lnTo>
                        <a:pt x="580453" y="277672"/>
                      </a:lnTo>
                      <a:lnTo>
                        <a:pt x="579069" y="277672"/>
                      </a:lnTo>
                      <a:lnTo>
                        <a:pt x="579221" y="272592"/>
                      </a:lnTo>
                      <a:lnTo>
                        <a:pt x="578802" y="271322"/>
                      </a:lnTo>
                      <a:lnTo>
                        <a:pt x="579158" y="271322"/>
                      </a:lnTo>
                      <a:lnTo>
                        <a:pt x="579221" y="267512"/>
                      </a:lnTo>
                      <a:lnTo>
                        <a:pt x="578548" y="267512"/>
                      </a:lnTo>
                      <a:lnTo>
                        <a:pt x="580326" y="266242"/>
                      </a:lnTo>
                      <a:lnTo>
                        <a:pt x="579780" y="263702"/>
                      </a:lnTo>
                      <a:lnTo>
                        <a:pt x="578485" y="263702"/>
                      </a:lnTo>
                      <a:lnTo>
                        <a:pt x="578548" y="261162"/>
                      </a:lnTo>
                      <a:lnTo>
                        <a:pt x="580326" y="261162"/>
                      </a:lnTo>
                      <a:lnTo>
                        <a:pt x="578688" y="258622"/>
                      </a:lnTo>
                      <a:lnTo>
                        <a:pt x="574217" y="258622"/>
                      </a:lnTo>
                      <a:lnTo>
                        <a:pt x="572579" y="261162"/>
                      </a:lnTo>
                      <a:lnTo>
                        <a:pt x="574357" y="261162"/>
                      </a:lnTo>
                      <a:lnTo>
                        <a:pt x="574421" y="263702"/>
                      </a:lnTo>
                      <a:lnTo>
                        <a:pt x="573125" y="263702"/>
                      </a:lnTo>
                      <a:lnTo>
                        <a:pt x="572846" y="264972"/>
                      </a:lnTo>
                      <a:lnTo>
                        <a:pt x="572871" y="266242"/>
                      </a:lnTo>
                      <a:lnTo>
                        <a:pt x="572719" y="266242"/>
                      </a:lnTo>
                      <a:lnTo>
                        <a:pt x="572147" y="267512"/>
                      </a:lnTo>
                      <a:lnTo>
                        <a:pt x="571296" y="267512"/>
                      </a:lnTo>
                      <a:lnTo>
                        <a:pt x="571296" y="266242"/>
                      </a:lnTo>
                      <a:lnTo>
                        <a:pt x="571525" y="266242"/>
                      </a:lnTo>
                      <a:lnTo>
                        <a:pt x="571855" y="264972"/>
                      </a:lnTo>
                      <a:lnTo>
                        <a:pt x="571969" y="261162"/>
                      </a:lnTo>
                      <a:lnTo>
                        <a:pt x="572757" y="259892"/>
                      </a:lnTo>
                      <a:lnTo>
                        <a:pt x="571677" y="259892"/>
                      </a:lnTo>
                      <a:lnTo>
                        <a:pt x="571563" y="257352"/>
                      </a:lnTo>
                      <a:lnTo>
                        <a:pt x="571195" y="256082"/>
                      </a:lnTo>
                      <a:lnTo>
                        <a:pt x="572363" y="254812"/>
                      </a:lnTo>
                      <a:lnTo>
                        <a:pt x="571550" y="253542"/>
                      </a:lnTo>
                      <a:lnTo>
                        <a:pt x="570839" y="253542"/>
                      </a:lnTo>
                      <a:lnTo>
                        <a:pt x="571690" y="249732"/>
                      </a:lnTo>
                      <a:lnTo>
                        <a:pt x="572185" y="249732"/>
                      </a:lnTo>
                      <a:lnTo>
                        <a:pt x="570344" y="248462"/>
                      </a:lnTo>
                      <a:lnTo>
                        <a:pt x="569772" y="248462"/>
                      </a:lnTo>
                      <a:lnTo>
                        <a:pt x="569772" y="247192"/>
                      </a:lnTo>
                      <a:lnTo>
                        <a:pt x="569772" y="244652"/>
                      </a:lnTo>
                      <a:lnTo>
                        <a:pt x="570839" y="244652"/>
                      </a:lnTo>
                      <a:lnTo>
                        <a:pt x="570484" y="243382"/>
                      </a:lnTo>
                      <a:lnTo>
                        <a:pt x="571474" y="242112"/>
                      </a:lnTo>
                      <a:lnTo>
                        <a:pt x="570268" y="242112"/>
                      </a:lnTo>
                      <a:lnTo>
                        <a:pt x="570915" y="240842"/>
                      </a:lnTo>
                      <a:lnTo>
                        <a:pt x="569633" y="239572"/>
                      </a:lnTo>
                      <a:lnTo>
                        <a:pt x="569849" y="239572"/>
                      </a:lnTo>
                      <a:lnTo>
                        <a:pt x="569429" y="238302"/>
                      </a:lnTo>
                      <a:lnTo>
                        <a:pt x="569493" y="237032"/>
                      </a:lnTo>
                      <a:lnTo>
                        <a:pt x="570484" y="235762"/>
                      </a:lnTo>
                      <a:lnTo>
                        <a:pt x="569214" y="234492"/>
                      </a:lnTo>
                      <a:lnTo>
                        <a:pt x="570344" y="234492"/>
                      </a:lnTo>
                      <a:lnTo>
                        <a:pt x="570344" y="233222"/>
                      </a:lnTo>
                      <a:lnTo>
                        <a:pt x="571627" y="231952"/>
                      </a:lnTo>
                      <a:lnTo>
                        <a:pt x="570623" y="229412"/>
                      </a:lnTo>
                      <a:lnTo>
                        <a:pt x="569569" y="228142"/>
                      </a:lnTo>
                      <a:lnTo>
                        <a:pt x="569429" y="226872"/>
                      </a:lnTo>
                      <a:lnTo>
                        <a:pt x="568718" y="226872"/>
                      </a:lnTo>
                      <a:lnTo>
                        <a:pt x="568921" y="225602"/>
                      </a:lnTo>
                      <a:lnTo>
                        <a:pt x="568223" y="224332"/>
                      </a:lnTo>
                      <a:lnTo>
                        <a:pt x="567880" y="224332"/>
                      </a:lnTo>
                      <a:lnTo>
                        <a:pt x="567169" y="225602"/>
                      </a:lnTo>
                      <a:lnTo>
                        <a:pt x="567385" y="226872"/>
                      </a:lnTo>
                      <a:lnTo>
                        <a:pt x="566674" y="226872"/>
                      </a:lnTo>
                      <a:lnTo>
                        <a:pt x="566534" y="228142"/>
                      </a:lnTo>
                      <a:lnTo>
                        <a:pt x="565467" y="229412"/>
                      </a:lnTo>
                      <a:lnTo>
                        <a:pt x="564476" y="231952"/>
                      </a:lnTo>
                      <a:lnTo>
                        <a:pt x="565759" y="233222"/>
                      </a:lnTo>
                      <a:lnTo>
                        <a:pt x="565759" y="234492"/>
                      </a:lnTo>
                      <a:lnTo>
                        <a:pt x="566889" y="234492"/>
                      </a:lnTo>
                      <a:lnTo>
                        <a:pt x="565619" y="235762"/>
                      </a:lnTo>
                      <a:lnTo>
                        <a:pt x="566610" y="237032"/>
                      </a:lnTo>
                      <a:lnTo>
                        <a:pt x="566674" y="238302"/>
                      </a:lnTo>
                      <a:lnTo>
                        <a:pt x="566254" y="239572"/>
                      </a:lnTo>
                      <a:lnTo>
                        <a:pt x="566470" y="239572"/>
                      </a:lnTo>
                      <a:lnTo>
                        <a:pt x="566470" y="245922"/>
                      </a:lnTo>
                      <a:lnTo>
                        <a:pt x="566318" y="247192"/>
                      </a:lnTo>
                      <a:lnTo>
                        <a:pt x="566000" y="247192"/>
                      </a:lnTo>
                      <a:lnTo>
                        <a:pt x="565175" y="245922"/>
                      </a:lnTo>
                      <a:lnTo>
                        <a:pt x="565454" y="244652"/>
                      </a:lnTo>
                      <a:lnTo>
                        <a:pt x="566318" y="244652"/>
                      </a:lnTo>
                      <a:lnTo>
                        <a:pt x="566470" y="245922"/>
                      </a:lnTo>
                      <a:lnTo>
                        <a:pt x="566470" y="239572"/>
                      </a:lnTo>
                      <a:lnTo>
                        <a:pt x="565188" y="240842"/>
                      </a:lnTo>
                      <a:lnTo>
                        <a:pt x="565823" y="242112"/>
                      </a:lnTo>
                      <a:lnTo>
                        <a:pt x="565619" y="242112"/>
                      </a:lnTo>
                      <a:lnTo>
                        <a:pt x="565619" y="243382"/>
                      </a:lnTo>
                      <a:lnTo>
                        <a:pt x="565264" y="244652"/>
                      </a:lnTo>
                      <a:lnTo>
                        <a:pt x="565099" y="244652"/>
                      </a:lnTo>
                      <a:lnTo>
                        <a:pt x="564794" y="243382"/>
                      </a:lnTo>
                      <a:lnTo>
                        <a:pt x="564756" y="242303"/>
                      </a:lnTo>
                      <a:lnTo>
                        <a:pt x="565619" y="243382"/>
                      </a:lnTo>
                      <a:lnTo>
                        <a:pt x="565619" y="242112"/>
                      </a:lnTo>
                      <a:lnTo>
                        <a:pt x="564756" y="242112"/>
                      </a:lnTo>
                      <a:lnTo>
                        <a:pt x="564667" y="239572"/>
                      </a:lnTo>
                      <a:lnTo>
                        <a:pt x="564972" y="238302"/>
                      </a:lnTo>
                      <a:lnTo>
                        <a:pt x="564553" y="238302"/>
                      </a:lnTo>
                      <a:lnTo>
                        <a:pt x="564921" y="237032"/>
                      </a:lnTo>
                      <a:lnTo>
                        <a:pt x="564400" y="237032"/>
                      </a:lnTo>
                      <a:lnTo>
                        <a:pt x="564070" y="235762"/>
                      </a:lnTo>
                      <a:lnTo>
                        <a:pt x="563460" y="234492"/>
                      </a:lnTo>
                      <a:lnTo>
                        <a:pt x="563156" y="234492"/>
                      </a:lnTo>
                      <a:lnTo>
                        <a:pt x="562432" y="233222"/>
                      </a:lnTo>
                      <a:lnTo>
                        <a:pt x="563067" y="231952"/>
                      </a:lnTo>
                      <a:lnTo>
                        <a:pt x="561797" y="230682"/>
                      </a:lnTo>
                      <a:lnTo>
                        <a:pt x="561581" y="230682"/>
                      </a:lnTo>
                      <a:lnTo>
                        <a:pt x="561657" y="228142"/>
                      </a:lnTo>
                      <a:lnTo>
                        <a:pt x="562648" y="226872"/>
                      </a:lnTo>
                      <a:lnTo>
                        <a:pt x="561365" y="226872"/>
                      </a:lnTo>
                      <a:lnTo>
                        <a:pt x="562508" y="225602"/>
                      </a:lnTo>
                      <a:lnTo>
                        <a:pt x="562508" y="224332"/>
                      </a:lnTo>
                      <a:lnTo>
                        <a:pt x="563778" y="223062"/>
                      </a:lnTo>
                      <a:lnTo>
                        <a:pt x="562787" y="220522"/>
                      </a:lnTo>
                      <a:lnTo>
                        <a:pt x="561721" y="220522"/>
                      </a:lnTo>
                      <a:lnTo>
                        <a:pt x="561581" y="217982"/>
                      </a:lnTo>
                      <a:lnTo>
                        <a:pt x="560870" y="217982"/>
                      </a:lnTo>
                      <a:lnTo>
                        <a:pt x="561086" y="216712"/>
                      </a:lnTo>
                      <a:lnTo>
                        <a:pt x="559333" y="216712"/>
                      </a:lnTo>
                      <a:lnTo>
                        <a:pt x="559549" y="217982"/>
                      </a:lnTo>
                      <a:lnTo>
                        <a:pt x="558838" y="217982"/>
                      </a:lnTo>
                      <a:lnTo>
                        <a:pt x="558698" y="220522"/>
                      </a:lnTo>
                      <a:lnTo>
                        <a:pt x="557631" y="220522"/>
                      </a:lnTo>
                      <a:lnTo>
                        <a:pt x="556641" y="223062"/>
                      </a:lnTo>
                      <a:lnTo>
                        <a:pt x="557911" y="224332"/>
                      </a:lnTo>
                      <a:lnTo>
                        <a:pt x="557911" y="225602"/>
                      </a:lnTo>
                      <a:lnTo>
                        <a:pt x="559054" y="226872"/>
                      </a:lnTo>
                      <a:lnTo>
                        <a:pt x="557771" y="226872"/>
                      </a:lnTo>
                      <a:lnTo>
                        <a:pt x="558761" y="228142"/>
                      </a:lnTo>
                      <a:lnTo>
                        <a:pt x="558838" y="230682"/>
                      </a:lnTo>
                      <a:lnTo>
                        <a:pt x="558622" y="230682"/>
                      </a:lnTo>
                      <a:lnTo>
                        <a:pt x="557352" y="231952"/>
                      </a:lnTo>
                      <a:lnTo>
                        <a:pt x="557987" y="233222"/>
                      </a:lnTo>
                      <a:lnTo>
                        <a:pt x="557403" y="234492"/>
                      </a:lnTo>
                      <a:lnTo>
                        <a:pt x="556958" y="234492"/>
                      </a:lnTo>
                      <a:lnTo>
                        <a:pt x="556348" y="235762"/>
                      </a:lnTo>
                      <a:lnTo>
                        <a:pt x="556018" y="237032"/>
                      </a:lnTo>
                      <a:lnTo>
                        <a:pt x="555498" y="237032"/>
                      </a:lnTo>
                      <a:lnTo>
                        <a:pt x="555866" y="238302"/>
                      </a:lnTo>
                      <a:lnTo>
                        <a:pt x="555244" y="238302"/>
                      </a:lnTo>
                      <a:lnTo>
                        <a:pt x="555663" y="239572"/>
                      </a:lnTo>
                      <a:lnTo>
                        <a:pt x="555637" y="243382"/>
                      </a:lnTo>
                      <a:lnTo>
                        <a:pt x="555498" y="243382"/>
                      </a:lnTo>
                      <a:lnTo>
                        <a:pt x="555320" y="244652"/>
                      </a:lnTo>
                      <a:lnTo>
                        <a:pt x="554964" y="244652"/>
                      </a:lnTo>
                      <a:lnTo>
                        <a:pt x="555244" y="245922"/>
                      </a:lnTo>
                      <a:lnTo>
                        <a:pt x="553770" y="247192"/>
                      </a:lnTo>
                      <a:lnTo>
                        <a:pt x="554393" y="251002"/>
                      </a:lnTo>
                      <a:lnTo>
                        <a:pt x="555523" y="251002"/>
                      </a:lnTo>
                      <a:lnTo>
                        <a:pt x="554697" y="252272"/>
                      </a:lnTo>
                      <a:lnTo>
                        <a:pt x="555117" y="252272"/>
                      </a:lnTo>
                      <a:lnTo>
                        <a:pt x="554774" y="253542"/>
                      </a:lnTo>
                      <a:lnTo>
                        <a:pt x="554329" y="254812"/>
                      </a:lnTo>
                      <a:lnTo>
                        <a:pt x="551776" y="254812"/>
                      </a:lnTo>
                      <a:lnTo>
                        <a:pt x="551599" y="253542"/>
                      </a:lnTo>
                      <a:lnTo>
                        <a:pt x="550926" y="252272"/>
                      </a:lnTo>
                      <a:lnTo>
                        <a:pt x="550659" y="252272"/>
                      </a:lnTo>
                      <a:lnTo>
                        <a:pt x="549732" y="251002"/>
                      </a:lnTo>
                      <a:lnTo>
                        <a:pt x="547751" y="251002"/>
                      </a:lnTo>
                      <a:lnTo>
                        <a:pt x="547941" y="249732"/>
                      </a:lnTo>
                      <a:lnTo>
                        <a:pt x="546201" y="247192"/>
                      </a:lnTo>
                      <a:lnTo>
                        <a:pt x="545604" y="247192"/>
                      </a:lnTo>
                      <a:lnTo>
                        <a:pt x="545680" y="245922"/>
                      </a:lnTo>
                      <a:lnTo>
                        <a:pt x="545769" y="244652"/>
                      </a:lnTo>
                      <a:lnTo>
                        <a:pt x="547738" y="244652"/>
                      </a:lnTo>
                      <a:lnTo>
                        <a:pt x="547281" y="242290"/>
                      </a:lnTo>
                      <a:lnTo>
                        <a:pt x="547243" y="242112"/>
                      </a:lnTo>
                      <a:lnTo>
                        <a:pt x="544258" y="242112"/>
                      </a:lnTo>
                      <a:lnTo>
                        <a:pt x="544258" y="207822"/>
                      </a:lnTo>
                      <a:lnTo>
                        <a:pt x="544118" y="207822"/>
                      </a:lnTo>
                      <a:lnTo>
                        <a:pt x="544118" y="202742"/>
                      </a:lnTo>
                      <a:lnTo>
                        <a:pt x="543775" y="202742"/>
                      </a:lnTo>
                      <a:lnTo>
                        <a:pt x="543775" y="207822"/>
                      </a:lnTo>
                      <a:lnTo>
                        <a:pt x="543636" y="207822"/>
                      </a:lnTo>
                      <a:lnTo>
                        <a:pt x="543636" y="242112"/>
                      </a:lnTo>
                      <a:lnTo>
                        <a:pt x="540651" y="242112"/>
                      </a:lnTo>
                      <a:lnTo>
                        <a:pt x="540143" y="244652"/>
                      </a:lnTo>
                      <a:lnTo>
                        <a:pt x="542124" y="244652"/>
                      </a:lnTo>
                      <a:lnTo>
                        <a:pt x="542213" y="245922"/>
                      </a:lnTo>
                      <a:lnTo>
                        <a:pt x="542290" y="247192"/>
                      </a:lnTo>
                      <a:lnTo>
                        <a:pt x="541693" y="247192"/>
                      </a:lnTo>
                      <a:lnTo>
                        <a:pt x="539953" y="249732"/>
                      </a:lnTo>
                      <a:lnTo>
                        <a:pt x="540143" y="251002"/>
                      </a:lnTo>
                      <a:lnTo>
                        <a:pt x="538149" y="251002"/>
                      </a:lnTo>
                      <a:lnTo>
                        <a:pt x="537235" y="252272"/>
                      </a:lnTo>
                      <a:lnTo>
                        <a:pt x="536968" y="252272"/>
                      </a:lnTo>
                      <a:lnTo>
                        <a:pt x="536181" y="253542"/>
                      </a:lnTo>
                      <a:lnTo>
                        <a:pt x="536105" y="254812"/>
                      </a:lnTo>
                      <a:lnTo>
                        <a:pt x="533552" y="254812"/>
                      </a:lnTo>
                      <a:lnTo>
                        <a:pt x="533120" y="253542"/>
                      </a:lnTo>
                      <a:lnTo>
                        <a:pt x="532777" y="252272"/>
                      </a:lnTo>
                      <a:lnTo>
                        <a:pt x="533184" y="252272"/>
                      </a:lnTo>
                      <a:lnTo>
                        <a:pt x="532307" y="251002"/>
                      </a:lnTo>
                      <a:lnTo>
                        <a:pt x="533501" y="251002"/>
                      </a:lnTo>
                      <a:lnTo>
                        <a:pt x="534111" y="247192"/>
                      </a:lnTo>
                      <a:lnTo>
                        <a:pt x="532638" y="245922"/>
                      </a:lnTo>
                      <a:lnTo>
                        <a:pt x="532930" y="244652"/>
                      </a:lnTo>
                      <a:lnTo>
                        <a:pt x="532561" y="244652"/>
                      </a:lnTo>
                      <a:lnTo>
                        <a:pt x="532384" y="243382"/>
                      </a:lnTo>
                      <a:lnTo>
                        <a:pt x="532257" y="243382"/>
                      </a:lnTo>
                      <a:lnTo>
                        <a:pt x="532130" y="239572"/>
                      </a:lnTo>
                      <a:lnTo>
                        <a:pt x="532434" y="238302"/>
                      </a:lnTo>
                      <a:lnTo>
                        <a:pt x="532028" y="238302"/>
                      </a:lnTo>
                      <a:lnTo>
                        <a:pt x="532384" y="237032"/>
                      </a:lnTo>
                      <a:lnTo>
                        <a:pt x="531876" y="237032"/>
                      </a:lnTo>
                      <a:lnTo>
                        <a:pt x="531533" y="235762"/>
                      </a:lnTo>
                      <a:lnTo>
                        <a:pt x="530923" y="234492"/>
                      </a:lnTo>
                      <a:lnTo>
                        <a:pt x="530618" y="234492"/>
                      </a:lnTo>
                      <a:lnTo>
                        <a:pt x="529907" y="233222"/>
                      </a:lnTo>
                      <a:lnTo>
                        <a:pt x="530542" y="231952"/>
                      </a:lnTo>
                      <a:lnTo>
                        <a:pt x="529259" y="230682"/>
                      </a:lnTo>
                      <a:lnTo>
                        <a:pt x="529056" y="230682"/>
                      </a:lnTo>
                      <a:lnTo>
                        <a:pt x="529120" y="228142"/>
                      </a:lnTo>
                      <a:lnTo>
                        <a:pt x="530110" y="226872"/>
                      </a:lnTo>
                      <a:lnTo>
                        <a:pt x="528840" y="226872"/>
                      </a:lnTo>
                      <a:lnTo>
                        <a:pt x="529971" y="225602"/>
                      </a:lnTo>
                      <a:lnTo>
                        <a:pt x="529971" y="224332"/>
                      </a:lnTo>
                      <a:lnTo>
                        <a:pt x="531253" y="223062"/>
                      </a:lnTo>
                      <a:lnTo>
                        <a:pt x="530263" y="220522"/>
                      </a:lnTo>
                      <a:lnTo>
                        <a:pt x="529196" y="220522"/>
                      </a:lnTo>
                      <a:lnTo>
                        <a:pt x="529056" y="217982"/>
                      </a:lnTo>
                      <a:lnTo>
                        <a:pt x="528345" y="217982"/>
                      </a:lnTo>
                      <a:lnTo>
                        <a:pt x="528548" y="216712"/>
                      </a:lnTo>
                      <a:lnTo>
                        <a:pt x="526796" y="216712"/>
                      </a:lnTo>
                      <a:lnTo>
                        <a:pt x="527011" y="217982"/>
                      </a:lnTo>
                      <a:lnTo>
                        <a:pt x="526300" y="217982"/>
                      </a:lnTo>
                      <a:lnTo>
                        <a:pt x="526161" y="220522"/>
                      </a:lnTo>
                      <a:lnTo>
                        <a:pt x="525094" y="220522"/>
                      </a:lnTo>
                      <a:lnTo>
                        <a:pt x="524103" y="223062"/>
                      </a:lnTo>
                      <a:lnTo>
                        <a:pt x="525386" y="224332"/>
                      </a:lnTo>
                      <a:lnTo>
                        <a:pt x="525386" y="225602"/>
                      </a:lnTo>
                      <a:lnTo>
                        <a:pt x="526516" y="226872"/>
                      </a:lnTo>
                      <a:lnTo>
                        <a:pt x="525246" y="226872"/>
                      </a:lnTo>
                      <a:lnTo>
                        <a:pt x="526237" y="228142"/>
                      </a:lnTo>
                      <a:lnTo>
                        <a:pt x="526300" y="230682"/>
                      </a:lnTo>
                      <a:lnTo>
                        <a:pt x="526097" y="230682"/>
                      </a:lnTo>
                      <a:lnTo>
                        <a:pt x="524814" y="231952"/>
                      </a:lnTo>
                      <a:lnTo>
                        <a:pt x="525449" y="233222"/>
                      </a:lnTo>
                      <a:lnTo>
                        <a:pt x="524865" y="234492"/>
                      </a:lnTo>
                      <a:lnTo>
                        <a:pt x="524433" y="234492"/>
                      </a:lnTo>
                      <a:lnTo>
                        <a:pt x="523824" y="235762"/>
                      </a:lnTo>
                      <a:lnTo>
                        <a:pt x="523481" y="237032"/>
                      </a:lnTo>
                      <a:lnTo>
                        <a:pt x="522973" y="237032"/>
                      </a:lnTo>
                      <a:lnTo>
                        <a:pt x="523328" y="238302"/>
                      </a:lnTo>
                      <a:lnTo>
                        <a:pt x="523189" y="238302"/>
                      </a:lnTo>
                      <a:lnTo>
                        <a:pt x="523189" y="242290"/>
                      </a:lnTo>
                      <a:lnTo>
                        <a:pt x="522973" y="243382"/>
                      </a:lnTo>
                      <a:lnTo>
                        <a:pt x="522795" y="244652"/>
                      </a:lnTo>
                      <a:lnTo>
                        <a:pt x="522706" y="245922"/>
                      </a:lnTo>
                      <a:lnTo>
                        <a:pt x="521893" y="247192"/>
                      </a:lnTo>
                      <a:lnTo>
                        <a:pt x="521601" y="248462"/>
                      </a:lnTo>
                      <a:lnTo>
                        <a:pt x="521563" y="244652"/>
                      </a:lnTo>
                      <a:lnTo>
                        <a:pt x="522427" y="244652"/>
                      </a:lnTo>
                      <a:lnTo>
                        <a:pt x="522706" y="245922"/>
                      </a:lnTo>
                      <a:lnTo>
                        <a:pt x="522706" y="244652"/>
                      </a:lnTo>
                      <a:lnTo>
                        <a:pt x="522274" y="243382"/>
                      </a:lnTo>
                      <a:lnTo>
                        <a:pt x="523176" y="242214"/>
                      </a:lnTo>
                      <a:lnTo>
                        <a:pt x="523189" y="238302"/>
                      </a:lnTo>
                      <a:lnTo>
                        <a:pt x="522706" y="238302"/>
                      </a:lnTo>
                      <a:lnTo>
                        <a:pt x="523125" y="239572"/>
                      </a:lnTo>
                      <a:lnTo>
                        <a:pt x="523176" y="242112"/>
                      </a:lnTo>
                      <a:lnTo>
                        <a:pt x="522058" y="242112"/>
                      </a:lnTo>
                      <a:lnTo>
                        <a:pt x="522706" y="240842"/>
                      </a:lnTo>
                      <a:lnTo>
                        <a:pt x="521423" y="239572"/>
                      </a:lnTo>
                      <a:lnTo>
                        <a:pt x="521639" y="239572"/>
                      </a:lnTo>
                      <a:lnTo>
                        <a:pt x="521208" y="238302"/>
                      </a:lnTo>
                      <a:lnTo>
                        <a:pt x="521284" y="237032"/>
                      </a:lnTo>
                      <a:lnTo>
                        <a:pt x="522274" y="235762"/>
                      </a:lnTo>
                      <a:lnTo>
                        <a:pt x="520992" y="234492"/>
                      </a:lnTo>
                      <a:lnTo>
                        <a:pt x="522135" y="234492"/>
                      </a:lnTo>
                      <a:lnTo>
                        <a:pt x="522135" y="233222"/>
                      </a:lnTo>
                      <a:lnTo>
                        <a:pt x="523405" y="231952"/>
                      </a:lnTo>
                      <a:lnTo>
                        <a:pt x="522414" y="229412"/>
                      </a:lnTo>
                      <a:lnTo>
                        <a:pt x="521347" y="228142"/>
                      </a:lnTo>
                      <a:lnTo>
                        <a:pt x="521208" y="226872"/>
                      </a:lnTo>
                      <a:lnTo>
                        <a:pt x="520496" y="226872"/>
                      </a:lnTo>
                      <a:lnTo>
                        <a:pt x="520712" y="225602"/>
                      </a:lnTo>
                      <a:lnTo>
                        <a:pt x="520001" y="224332"/>
                      </a:lnTo>
                      <a:lnTo>
                        <a:pt x="519671" y="224332"/>
                      </a:lnTo>
                      <a:lnTo>
                        <a:pt x="518960" y="225602"/>
                      </a:lnTo>
                      <a:lnTo>
                        <a:pt x="519176" y="226872"/>
                      </a:lnTo>
                      <a:lnTo>
                        <a:pt x="518464" y="226872"/>
                      </a:lnTo>
                      <a:lnTo>
                        <a:pt x="518325" y="228142"/>
                      </a:lnTo>
                      <a:lnTo>
                        <a:pt x="517258" y="229412"/>
                      </a:lnTo>
                      <a:lnTo>
                        <a:pt x="516267" y="231952"/>
                      </a:lnTo>
                      <a:lnTo>
                        <a:pt x="517537" y="233222"/>
                      </a:lnTo>
                      <a:lnTo>
                        <a:pt x="517537" y="234492"/>
                      </a:lnTo>
                      <a:lnTo>
                        <a:pt x="518680" y="234492"/>
                      </a:lnTo>
                      <a:lnTo>
                        <a:pt x="517398" y="235762"/>
                      </a:lnTo>
                      <a:lnTo>
                        <a:pt x="518388" y="237032"/>
                      </a:lnTo>
                      <a:lnTo>
                        <a:pt x="518464" y="238302"/>
                      </a:lnTo>
                      <a:lnTo>
                        <a:pt x="518045" y="239572"/>
                      </a:lnTo>
                      <a:lnTo>
                        <a:pt x="518248" y="239572"/>
                      </a:lnTo>
                      <a:lnTo>
                        <a:pt x="516978" y="240842"/>
                      </a:lnTo>
                      <a:lnTo>
                        <a:pt x="517613" y="242112"/>
                      </a:lnTo>
                      <a:lnTo>
                        <a:pt x="516407" y="242112"/>
                      </a:lnTo>
                      <a:lnTo>
                        <a:pt x="517398" y="243382"/>
                      </a:lnTo>
                      <a:lnTo>
                        <a:pt x="517042" y="244652"/>
                      </a:lnTo>
                      <a:lnTo>
                        <a:pt x="518109" y="244652"/>
                      </a:lnTo>
                      <a:lnTo>
                        <a:pt x="518248" y="245922"/>
                      </a:lnTo>
                      <a:lnTo>
                        <a:pt x="518109" y="247192"/>
                      </a:lnTo>
                      <a:lnTo>
                        <a:pt x="518109" y="248462"/>
                      </a:lnTo>
                      <a:lnTo>
                        <a:pt x="517537" y="248462"/>
                      </a:lnTo>
                      <a:lnTo>
                        <a:pt x="515696" y="249732"/>
                      </a:lnTo>
                      <a:lnTo>
                        <a:pt x="516191" y="249732"/>
                      </a:lnTo>
                      <a:lnTo>
                        <a:pt x="517042" y="253542"/>
                      </a:lnTo>
                      <a:lnTo>
                        <a:pt x="516343" y="253542"/>
                      </a:lnTo>
                      <a:lnTo>
                        <a:pt x="515531" y="254812"/>
                      </a:lnTo>
                      <a:lnTo>
                        <a:pt x="516686" y="256082"/>
                      </a:lnTo>
                      <a:lnTo>
                        <a:pt x="516318" y="257352"/>
                      </a:lnTo>
                      <a:lnTo>
                        <a:pt x="516318" y="259892"/>
                      </a:lnTo>
                      <a:lnTo>
                        <a:pt x="515137" y="259892"/>
                      </a:lnTo>
                      <a:lnTo>
                        <a:pt x="515912" y="261162"/>
                      </a:lnTo>
                      <a:lnTo>
                        <a:pt x="516026" y="264972"/>
                      </a:lnTo>
                      <a:lnTo>
                        <a:pt x="516356" y="266242"/>
                      </a:lnTo>
                      <a:lnTo>
                        <a:pt x="516597" y="266242"/>
                      </a:lnTo>
                      <a:lnTo>
                        <a:pt x="516597" y="267512"/>
                      </a:lnTo>
                      <a:lnTo>
                        <a:pt x="515734" y="267512"/>
                      </a:lnTo>
                      <a:lnTo>
                        <a:pt x="515162" y="266242"/>
                      </a:lnTo>
                      <a:lnTo>
                        <a:pt x="515035" y="264972"/>
                      </a:lnTo>
                      <a:lnTo>
                        <a:pt x="514769" y="263702"/>
                      </a:lnTo>
                      <a:lnTo>
                        <a:pt x="513461" y="263702"/>
                      </a:lnTo>
                      <a:lnTo>
                        <a:pt x="513537" y="261162"/>
                      </a:lnTo>
                      <a:lnTo>
                        <a:pt x="515315" y="261162"/>
                      </a:lnTo>
                      <a:lnTo>
                        <a:pt x="513664" y="258622"/>
                      </a:lnTo>
                      <a:lnTo>
                        <a:pt x="509206" y="258622"/>
                      </a:lnTo>
                      <a:lnTo>
                        <a:pt x="507555" y="261162"/>
                      </a:lnTo>
                      <a:lnTo>
                        <a:pt x="509346" y="261162"/>
                      </a:lnTo>
                      <a:lnTo>
                        <a:pt x="509409" y="263702"/>
                      </a:lnTo>
                      <a:lnTo>
                        <a:pt x="508114" y="263702"/>
                      </a:lnTo>
                      <a:lnTo>
                        <a:pt x="507555" y="266242"/>
                      </a:lnTo>
                      <a:lnTo>
                        <a:pt x="509346" y="267512"/>
                      </a:lnTo>
                      <a:lnTo>
                        <a:pt x="508660" y="267512"/>
                      </a:lnTo>
                      <a:lnTo>
                        <a:pt x="508736" y="271322"/>
                      </a:lnTo>
                      <a:lnTo>
                        <a:pt x="509092" y="271322"/>
                      </a:lnTo>
                      <a:lnTo>
                        <a:pt x="508660" y="272592"/>
                      </a:lnTo>
                      <a:lnTo>
                        <a:pt x="508825" y="277672"/>
                      </a:lnTo>
                      <a:lnTo>
                        <a:pt x="507428" y="277672"/>
                      </a:lnTo>
                      <a:lnTo>
                        <a:pt x="507428" y="282752"/>
                      </a:lnTo>
                      <a:lnTo>
                        <a:pt x="507885" y="282752"/>
                      </a:lnTo>
                      <a:lnTo>
                        <a:pt x="507885" y="285292"/>
                      </a:lnTo>
                      <a:lnTo>
                        <a:pt x="507022" y="285292"/>
                      </a:lnTo>
                      <a:lnTo>
                        <a:pt x="507022" y="299262"/>
                      </a:lnTo>
                      <a:lnTo>
                        <a:pt x="505815" y="299262"/>
                      </a:lnTo>
                      <a:lnTo>
                        <a:pt x="505815" y="300532"/>
                      </a:lnTo>
                      <a:lnTo>
                        <a:pt x="506984" y="300532"/>
                      </a:lnTo>
                      <a:lnTo>
                        <a:pt x="506984" y="301802"/>
                      </a:lnTo>
                      <a:lnTo>
                        <a:pt x="506145" y="301802"/>
                      </a:lnTo>
                      <a:lnTo>
                        <a:pt x="506145" y="303072"/>
                      </a:lnTo>
                      <a:lnTo>
                        <a:pt x="506564" y="303072"/>
                      </a:lnTo>
                      <a:lnTo>
                        <a:pt x="507695" y="304342"/>
                      </a:lnTo>
                      <a:lnTo>
                        <a:pt x="507695" y="308152"/>
                      </a:lnTo>
                      <a:lnTo>
                        <a:pt x="509143" y="310692"/>
                      </a:lnTo>
                      <a:lnTo>
                        <a:pt x="509143" y="314502"/>
                      </a:lnTo>
                      <a:lnTo>
                        <a:pt x="507403" y="314502"/>
                      </a:lnTo>
                      <a:lnTo>
                        <a:pt x="507403" y="315772"/>
                      </a:lnTo>
                      <a:lnTo>
                        <a:pt x="507974" y="315772"/>
                      </a:lnTo>
                      <a:lnTo>
                        <a:pt x="507974" y="317042"/>
                      </a:lnTo>
                      <a:lnTo>
                        <a:pt x="509117" y="318312"/>
                      </a:lnTo>
                      <a:lnTo>
                        <a:pt x="509117" y="348792"/>
                      </a:lnTo>
                      <a:lnTo>
                        <a:pt x="507771" y="347522"/>
                      </a:lnTo>
                      <a:lnTo>
                        <a:pt x="506818" y="348792"/>
                      </a:lnTo>
                      <a:lnTo>
                        <a:pt x="505879" y="347522"/>
                      </a:lnTo>
                      <a:lnTo>
                        <a:pt x="503720" y="348792"/>
                      </a:lnTo>
                      <a:lnTo>
                        <a:pt x="503516" y="348792"/>
                      </a:lnTo>
                      <a:lnTo>
                        <a:pt x="503516" y="351332"/>
                      </a:lnTo>
                      <a:lnTo>
                        <a:pt x="502056" y="351332"/>
                      </a:lnTo>
                      <a:lnTo>
                        <a:pt x="502056" y="352602"/>
                      </a:lnTo>
                      <a:lnTo>
                        <a:pt x="503021" y="352602"/>
                      </a:lnTo>
                      <a:lnTo>
                        <a:pt x="503021" y="353872"/>
                      </a:lnTo>
                      <a:lnTo>
                        <a:pt x="502729" y="353872"/>
                      </a:lnTo>
                      <a:lnTo>
                        <a:pt x="502729" y="360222"/>
                      </a:lnTo>
                      <a:lnTo>
                        <a:pt x="502272" y="360222"/>
                      </a:lnTo>
                      <a:lnTo>
                        <a:pt x="502272" y="361492"/>
                      </a:lnTo>
                      <a:lnTo>
                        <a:pt x="502056" y="361492"/>
                      </a:lnTo>
                      <a:lnTo>
                        <a:pt x="502056" y="362762"/>
                      </a:lnTo>
                      <a:lnTo>
                        <a:pt x="502183" y="362762"/>
                      </a:lnTo>
                      <a:lnTo>
                        <a:pt x="502221" y="364032"/>
                      </a:lnTo>
                      <a:lnTo>
                        <a:pt x="501065" y="364032"/>
                      </a:lnTo>
                      <a:lnTo>
                        <a:pt x="501065" y="365302"/>
                      </a:lnTo>
                      <a:lnTo>
                        <a:pt x="500430" y="365302"/>
                      </a:lnTo>
                      <a:lnTo>
                        <a:pt x="500430" y="369112"/>
                      </a:lnTo>
                      <a:lnTo>
                        <a:pt x="499592" y="370382"/>
                      </a:lnTo>
                      <a:lnTo>
                        <a:pt x="499592" y="371652"/>
                      </a:lnTo>
                      <a:lnTo>
                        <a:pt x="490956" y="374192"/>
                      </a:lnTo>
                      <a:lnTo>
                        <a:pt x="490956" y="371652"/>
                      </a:lnTo>
                      <a:lnTo>
                        <a:pt x="490321" y="371652"/>
                      </a:lnTo>
                      <a:lnTo>
                        <a:pt x="490232" y="370382"/>
                      </a:lnTo>
                      <a:lnTo>
                        <a:pt x="484733" y="370382"/>
                      </a:lnTo>
                      <a:lnTo>
                        <a:pt x="484733" y="371652"/>
                      </a:lnTo>
                      <a:lnTo>
                        <a:pt x="484098" y="371652"/>
                      </a:lnTo>
                      <a:lnTo>
                        <a:pt x="484098" y="375462"/>
                      </a:lnTo>
                      <a:lnTo>
                        <a:pt x="483260" y="375462"/>
                      </a:lnTo>
                      <a:lnTo>
                        <a:pt x="483260" y="393242"/>
                      </a:lnTo>
                      <a:lnTo>
                        <a:pt x="482066" y="391972"/>
                      </a:lnTo>
                      <a:lnTo>
                        <a:pt x="482892" y="391972"/>
                      </a:lnTo>
                      <a:lnTo>
                        <a:pt x="481990" y="390702"/>
                      </a:lnTo>
                      <a:lnTo>
                        <a:pt x="480936" y="390702"/>
                      </a:lnTo>
                      <a:lnTo>
                        <a:pt x="480047" y="391972"/>
                      </a:lnTo>
                      <a:lnTo>
                        <a:pt x="480872" y="391972"/>
                      </a:lnTo>
                      <a:lnTo>
                        <a:pt x="479234" y="393242"/>
                      </a:lnTo>
                      <a:lnTo>
                        <a:pt x="477926" y="391972"/>
                      </a:lnTo>
                      <a:lnTo>
                        <a:pt x="476707" y="395782"/>
                      </a:lnTo>
                      <a:lnTo>
                        <a:pt x="478205" y="397052"/>
                      </a:lnTo>
                      <a:lnTo>
                        <a:pt x="478205" y="398322"/>
                      </a:lnTo>
                      <a:lnTo>
                        <a:pt x="479094" y="399592"/>
                      </a:lnTo>
                      <a:lnTo>
                        <a:pt x="477596" y="399592"/>
                      </a:lnTo>
                      <a:lnTo>
                        <a:pt x="475068" y="400862"/>
                      </a:lnTo>
                      <a:lnTo>
                        <a:pt x="474116" y="404672"/>
                      </a:lnTo>
                      <a:lnTo>
                        <a:pt x="474586" y="405942"/>
                      </a:lnTo>
                      <a:lnTo>
                        <a:pt x="472948" y="407212"/>
                      </a:lnTo>
                      <a:lnTo>
                        <a:pt x="473011" y="409752"/>
                      </a:lnTo>
                      <a:lnTo>
                        <a:pt x="473837" y="411022"/>
                      </a:lnTo>
                      <a:lnTo>
                        <a:pt x="474675" y="412445"/>
                      </a:lnTo>
                      <a:lnTo>
                        <a:pt x="474865" y="413562"/>
                      </a:lnTo>
                      <a:lnTo>
                        <a:pt x="472706" y="412445"/>
                      </a:lnTo>
                      <a:lnTo>
                        <a:pt x="472363" y="412445"/>
                      </a:lnTo>
                      <a:lnTo>
                        <a:pt x="471271" y="416255"/>
                      </a:lnTo>
                      <a:lnTo>
                        <a:pt x="472960" y="416255"/>
                      </a:lnTo>
                      <a:lnTo>
                        <a:pt x="474040" y="418642"/>
                      </a:lnTo>
                      <a:lnTo>
                        <a:pt x="472808" y="419912"/>
                      </a:lnTo>
                      <a:lnTo>
                        <a:pt x="472808" y="421182"/>
                      </a:lnTo>
                      <a:lnTo>
                        <a:pt x="474319" y="422452"/>
                      </a:lnTo>
                      <a:lnTo>
                        <a:pt x="473570" y="423722"/>
                      </a:lnTo>
                      <a:lnTo>
                        <a:pt x="472782" y="426262"/>
                      </a:lnTo>
                      <a:lnTo>
                        <a:pt x="471970" y="426262"/>
                      </a:lnTo>
                      <a:lnTo>
                        <a:pt x="472478" y="428802"/>
                      </a:lnTo>
                      <a:lnTo>
                        <a:pt x="470585" y="428802"/>
                      </a:lnTo>
                      <a:lnTo>
                        <a:pt x="470585" y="430072"/>
                      </a:lnTo>
                      <a:lnTo>
                        <a:pt x="469303" y="430072"/>
                      </a:lnTo>
                      <a:lnTo>
                        <a:pt x="469303" y="436422"/>
                      </a:lnTo>
                      <a:lnTo>
                        <a:pt x="415886" y="436422"/>
                      </a:lnTo>
                      <a:lnTo>
                        <a:pt x="415798" y="431342"/>
                      </a:lnTo>
                      <a:lnTo>
                        <a:pt x="409143" y="431342"/>
                      </a:lnTo>
                      <a:lnTo>
                        <a:pt x="409041" y="436422"/>
                      </a:lnTo>
                      <a:lnTo>
                        <a:pt x="407631" y="436422"/>
                      </a:lnTo>
                      <a:lnTo>
                        <a:pt x="407631" y="437692"/>
                      </a:lnTo>
                      <a:lnTo>
                        <a:pt x="408127" y="437692"/>
                      </a:lnTo>
                      <a:lnTo>
                        <a:pt x="408127" y="438962"/>
                      </a:lnTo>
                      <a:lnTo>
                        <a:pt x="409041" y="440232"/>
                      </a:lnTo>
                      <a:lnTo>
                        <a:pt x="409041" y="442772"/>
                      </a:lnTo>
                      <a:lnTo>
                        <a:pt x="408470" y="442772"/>
                      </a:lnTo>
                      <a:lnTo>
                        <a:pt x="408470" y="444042"/>
                      </a:lnTo>
                      <a:lnTo>
                        <a:pt x="408076" y="444042"/>
                      </a:lnTo>
                      <a:lnTo>
                        <a:pt x="408076" y="445312"/>
                      </a:lnTo>
                      <a:lnTo>
                        <a:pt x="403542" y="445312"/>
                      </a:lnTo>
                      <a:lnTo>
                        <a:pt x="403542" y="446582"/>
                      </a:lnTo>
                      <a:lnTo>
                        <a:pt x="403974" y="446582"/>
                      </a:lnTo>
                      <a:lnTo>
                        <a:pt x="408076" y="450392"/>
                      </a:lnTo>
                      <a:lnTo>
                        <a:pt x="408076" y="459282"/>
                      </a:lnTo>
                      <a:lnTo>
                        <a:pt x="406920" y="459282"/>
                      </a:lnTo>
                      <a:lnTo>
                        <a:pt x="406920" y="460552"/>
                      </a:lnTo>
                      <a:lnTo>
                        <a:pt x="407974" y="461822"/>
                      </a:lnTo>
                      <a:lnTo>
                        <a:pt x="407479" y="461822"/>
                      </a:lnTo>
                      <a:lnTo>
                        <a:pt x="407479" y="463092"/>
                      </a:lnTo>
                      <a:lnTo>
                        <a:pt x="407860" y="463092"/>
                      </a:lnTo>
                      <a:lnTo>
                        <a:pt x="407860" y="465632"/>
                      </a:lnTo>
                      <a:lnTo>
                        <a:pt x="407352" y="465632"/>
                      </a:lnTo>
                      <a:lnTo>
                        <a:pt x="408076" y="466902"/>
                      </a:lnTo>
                      <a:lnTo>
                        <a:pt x="408076" y="477062"/>
                      </a:lnTo>
                      <a:lnTo>
                        <a:pt x="403504" y="477062"/>
                      </a:lnTo>
                      <a:lnTo>
                        <a:pt x="403504" y="479602"/>
                      </a:lnTo>
                      <a:lnTo>
                        <a:pt x="398792" y="479602"/>
                      </a:lnTo>
                      <a:lnTo>
                        <a:pt x="398792" y="478332"/>
                      </a:lnTo>
                      <a:lnTo>
                        <a:pt x="395871" y="478332"/>
                      </a:lnTo>
                      <a:lnTo>
                        <a:pt x="395871" y="479602"/>
                      </a:lnTo>
                      <a:lnTo>
                        <a:pt x="387870" y="479602"/>
                      </a:lnTo>
                      <a:lnTo>
                        <a:pt x="387870" y="478332"/>
                      </a:lnTo>
                      <a:lnTo>
                        <a:pt x="384949" y="478332"/>
                      </a:lnTo>
                      <a:lnTo>
                        <a:pt x="384949" y="479602"/>
                      </a:lnTo>
                      <a:lnTo>
                        <a:pt x="379158" y="479602"/>
                      </a:lnTo>
                      <a:lnTo>
                        <a:pt x="379158" y="477062"/>
                      </a:lnTo>
                      <a:lnTo>
                        <a:pt x="379780" y="477062"/>
                      </a:lnTo>
                      <a:lnTo>
                        <a:pt x="379780" y="475792"/>
                      </a:lnTo>
                      <a:lnTo>
                        <a:pt x="376262" y="475792"/>
                      </a:lnTo>
                      <a:lnTo>
                        <a:pt x="376262" y="474522"/>
                      </a:lnTo>
                      <a:lnTo>
                        <a:pt x="377520" y="474522"/>
                      </a:lnTo>
                      <a:lnTo>
                        <a:pt x="377520" y="473252"/>
                      </a:lnTo>
                      <a:lnTo>
                        <a:pt x="376262" y="473252"/>
                      </a:lnTo>
                      <a:lnTo>
                        <a:pt x="376262" y="470712"/>
                      </a:lnTo>
                      <a:lnTo>
                        <a:pt x="377088" y="470712"/>
                      </a:lnTo>
                      <a:lnTo>
                        <a:pt x="377088" y="469442"/>
                      </a:lnTo>
                      <a:lnTo>
                        <a:pt x="375793" y="469442"/>
                      </a:lnTo>
                      <a:lnTo>
                        <a:pt x="376034" y="468172"/>
                      </a:lnTo>
                      <a:lnTo>
                        <a:pt x="375970" y="468020"/>
                      </a:lnTo>
                      <a:lnTo>
                        <a:pt x="377063" y="466902"/>
                      </a:lnTo>
                      <a:lnTo>
                        <a:pt x="375996" y="466902"/>
                      </a:lnTo>
                      <a:lnTo>
                        <a:pt x="375920" y="465632"/>
                      </a:lnTo>
                      <a:lnTo>
                        <a:pt x="376161" y="465632"/>
                      </a:lnTo>
                      <a:lnTo>
                        <a:pt x="376135" y="463092"/>
                      </a:lnTo>
                      <a:lnTo>
                        <a:pt x="375945" y="463092"/>
                      </a:lnTo>
                      <a:lnTo>
                        <a:pt x="376262" y="461822"/>
                      </a:lnTo>
                      <a:lnTo>
                        <a:pt x="376275" y="460552"/>
                      </a:lnTo>
                      <a:lnTo>
                        <a:pt x="375818" y="460552"/>
                      </a:lnTo>
                      <a:lnTo>
                        <a:pt x="375818" y="468172"/>
                      </a:lnTo>
                      <a:lnTo>
                        <a:pt x="375437" y="466902"/>
                      </a:lnTo>
                      <a:lnTo>
                        <a:pt x="375780" y="468020"/>
                      </a:lnTo>
                      <a:lnTo>
                        <a:pt x="375818" y="468172"/>
                      </a:lnTo>
                      <a:lnTo>
                        <a:pt x="375818" y="460552"/>
                      </a:lnTo>
                      <a:lnTo>
                        <a:pt x="375691" y="459282"/>
                      </a:lnTo>
                      <a:lnTo>
                        <a:pt x="376529" y="459282"/>
                      </a:lnTo>
                      <a:lnTo>
                        <a:pt x="377304" y="458012"/>
                      </a:lnTo>
                      <a:lnTo>
                        <a:pt x="376872" y="458012"/>
                      </a:lnTo>
                      <a:lnTo>
                        <a:pt x="376516" y="456742"/>
                      </a:lnTo>
                      <a:lnTo>
                        <a:pt x="376529" y="455472"/>
                      </a:lnTo>
                      <a:lnTo>
                        <a:pt x="375208" y="455472"/>
                      </a:lnTo>
                      <a:lnTo>
                        <a:pt x="375081" y="454202"/>
                      </a:lnTo>
                      <a:lnTo>
                        <a:pt x="374688" y="454202"/>
                      </a:lnTo>
                      <a:lnTo>
                        <a:pt x="374103" y="455472"/>
                      </a:lnTo>
                      <a:lnTo>
                        <a:pt x="373583" y="455472"/>
                      </a:lnTo>
                      <a:lnTo>
                        <a:pt x="373583" y="450392"/>
                      </a:lnTo>
                      <a:lnTo>
                        <a:pt x="374396" y="450392"/>
                      </a:lnTo>
                      <a:lnTo>
                        <a:pt x="374396" y="449122"/>
                      </a:lnTo>
                      <a:lnTo>
                        <a:pt x="374967" y="449122"/>
                      </a:lnTo>
                      <a:lnTo>
                        <a:pt x="374396" y="447852"/>
                      </a:lnTo>
                      <a:lnTo>
                        <a:pt x="373583" y="447852"/>
                      </a:lnTo>
                      <a:lnTo>
                        <a:pt x="373583" y="444042"/>
                      </a:lnTo>
                      <a:lnTo>
                        <a:pt x="376910" y="441502"/>
                      </a:lnTo>
                      <a:lnTo>
                        <a:pt x="376910" y="438962"/>
                      </a:lnTo>
                      <a:lnTo>
                        <a:pt x="377774" y="437692"/>
                      </a:lnTo>
                      <a:lnTo>
                        <a:pt x="378345" y="436422"/>
                      </a:lnTo>
                      <a:lnTo>
                        <a:pt x="377774" y="435152"/>
                      </a:lnTo>
                      <a:lnTo>
                        <a:pt x="373519" y="433882"/>
                      </a:lnTo>
                      <a:lnTo>
                        <a:pt x="373519" y="431342"/>
                      </a:lnTo>
                      <a:lnTo>
                        <a:pt x="374472" y="430072"/>
                      </a:lnTo>
                      <a:lnTo>
                        <a:pt x="373392" y="427532"/>
                      </a:lnTo>
                      <a:lnTo>
                        <a:pt x="372872" y="427532"/>
                      </a:lnTo>
                      <a:lnTo>
                        <a:pt x="372872" y="419912"/>
                      </a:lnTo>
                      <a:lnTo>
                        <a:pt x="372872" y="402132"/>
                      </a:lnTo>
                      <a:lnTo>
                        <a:pt x="373964" y="400862"/>
                      </a:lnTo>
                      <a:lnTo>
                        <a:pt x="374548" y="399592"/>
                      </a:lnTo>
                      <a:lnTo>
                        <a:pt x="373964" y="398322"/>
                      </a:lnTo>
                      <a:lnTo>
                        <a:pt x="372427" y="398322"/>
                      </a:lnTo>
                      <a:lnTo>
                        <a:pt x="372427" y="397052"/>
                      </a:lnTo>
                      <a:lnTo>
                        <a:pt x="373011" y="397052"/>
                      </a:lnTo>
                      <a:lnTo>
                        <a:pt x="372427" y="395782"/>
                      </a:lnTo>
                      <a:lnTo>
                        <a:pt x="372402" y="394512"/>
                      </a:lnTo>
                      <a:lnTo>
                        <a:pt x="314223" y="394512"/>
                      </a:lnTo>
                      <a:lnTo>
                        <a:pt x="313588" y="394512"/>
                      </a:lnTo>
                      <a:lnTo>
                        <a:pt x="313524" y="395782"/>
                      </a:lnTo>
                      <a:lnTo>
                        <a:pt x="314312" y="395782"/>
                      </a:lnTo>
                      <a:lnTo>
                        <a:pt x="314807" y="397052"/>
                      </a:lnTo>
                      <a:lnTo>
                        <a:pt x="314007" y="397052"/>
                      </a:lnTo>
                      <a:lnTo>
                        <a:pt x="314782" y="398322"/>
                      </a:lnTo>
                      <a:lnTo>
                        <a:pt x="314871" y="399592"/>
                      </a:lnTo>
                      <a:lnTo>
                        <a:pt x="314083" y="398322"/>
                      </a:lnTo>
                      <a:lnTo>
                        <a:pt x="311556" y="398322"/>
                      </a:lnTo>
                      <a:lnTo>
                        <a:pt x="311340" y="399592"/>
                      </a:lnTo>
                      <a:lnTo>
                        <a:pt x="312318" y="400862"/>
                      </a:lnTo>
                      <a:lnTo>
                        <a:pt x="311556" y="400862"/>
                      </a:lnTo>
                      <a:lnTo>
                        <a:pt x="310464" y="402132"/>
                      </a:lnTo>
                      <a:lnTo>
                        <a:pt x="310896" y="403402"/>
                      </a:lnTo>
                      <a:lnTo>
                        <a:pt x="311391" y="403402"/>
                      </a:lnTo>
                      <a:lnTo>
                        <a:pt x="311581" y="404672"/>
                      </a:lnTo>
                      <a:lnTo>
                        <a:pt x="311340" y="405942"/>
                      </a:lnTo>
                      <a:lnTo>
                        <a:pt x="310794" y="405942"/>
                      </a:lnTo>
                      <a:lnTo>
                        <a:pt x="310222" y="407212"/>
                      </a:lnTo>
                      <a:lnTo>
                        <a:pt x="310578" y="407212"/>
                      </a:lnTo>
                      <a:lnTo>
                        <a:pt x="310870" y="408482"/>
                      </a:lnTo>
                      <a:lnTo>
                        <a:pt x="310388" y="409752"/>
                      </a:lnTo>
                      <a:lnTo>
                        <a:pt x="310730" y="409752"/>
                      </a:lnTo>
                      <a:lnTo>
                        <a:pt x="310413" y="411022"/>
                      </a:lnTo>
                      <a:lnTo>
                        <a:pt x="310654" y="411022"/>
                      </a:lnTo>
                      <a:lnTo>
                        <a:pt x="310908" y="412292"/>
                      </a:lnTo>
                      <a:lnTo>
                        <a:pt x="308813" y="411022"/>
                      </a:lnTo>
                      <a:lnTo>
                        <a:pt x="308813" y="412445"/>
                      </a:lnTo>
                      <a:lnTo>
                        <a:pt x="308813" y="419912"/>
                      </a:lnTo>
                      <a:lnTo>
                        <a:pt x="308114" y="419912"/>
                      </a:lnTo>
                      <a:lnTo>
                        <a:pt x="308749" y="418744"/>
                      </a:lnTo>
                      <a:lnTo>
                        <a:pt x="308813" y="419912"/>
                      </a:lnTo>
                      <a:lnTo>
                        <a:pt x="308813" y="412445"/>
                      </a:lnTo>
                      <a:lnTo>
                        <a:pt x="308749" y="418642"/>
                      </a:lnTo>
                      <a:lnTo>
                        <a:pt x="308292" y="418642"/>
                      </a:lnTo>
                      <a:lnTo>
                        <a:pt x="308368" y="417372"/>
                      </a:lnTo>
                      <a:lnTo>
                        <a:pt x="308698" y="417372"/>
                      </a:lnTo>
                      <a:lnTo>
                        <a:pt x="308749" y="418642"/>
                      </a:lnTo>
                      <a:lnTo>
                        <a:pt x="308749" y="412445"/>
                      </a:lnTo>
                      <a:lnTo>
                        <a:pt x="306692" y="412445"/>
                      </a:lnTo>
                      <a:lnTo>
                        <a:pt x="306692" y="413677"/>
                      </a:lnTo>
                      <a:lnTo>
                        <a:pt x="306539" y="413905"/>
                      </a:lnTo>
                      <a:lnTo>
                        <a:pt x="306539" y="418642"/>
                      </a:lnTo>
                      <a:lnTo>
                        <a:pt x="305460" y="419912"/>
                      </a:lnTo>
                      <a:lnTo>
                        <a:pt x="304571" y="419912"/>
                      </a:lnTo>
                      <a:lnTo>
                        <a:pt x="305130" y="418642"/>
                      </a:lnTo>
                      <a:lnTo>
                        <a:pt x="305993" y="418642"/>
                      </a:lnTo>
                      <a:lnTo>
                        <a:pt x="306539" y="418642"/>
                      </a:lnTo>
                      <a:lnTo>
                        <a:pt x="306539" y="413905"/>
                      </a:lnTo>
                      <a:lnTo>
                        <a:pt x="305892" y="414832"/>
                      </a:lnTo>
                      <a:lnTo>
                        <a:pt x="304723" y="414832"/>
                      </a:lnTo>
                      <a:lnTo>
                        <a:pt x="304901" y="413677"/>
                      </a:lnTo>
                      <a:lnTo>
                        <a:pt x="305638" y="413677"/>
                      </a:lnTo>
                      <a:lnTo>
                        <a:pt x="306692" y="413677"/>
                      </a:lnTo>
                      <a:lnTo>
                        <a:pt x="306692" y="412445"/>
                      </a:lnTo>
                      <a:lnTo>
                        <a:pt x="306552" y="412445"/>
                      </a:lnTo>
                      <a:lnTo>
                        <a:pt x="305574" y="411022"/>
                      </a:lnTo>
                      <a:lnTo>
                        <a:pt x="304520" y="411022"/>
                      </a:lnTo>
                      <a:lnTo>
                        <a:pt x="303758" y="409752"/>
                      </a:lnTo>
                      <a:lnTo>
                        <a:pt x="304431" y="409752"/>
                      </a:lnTo>
                      <a:lnTo>
                        <a:pt x="304393" y="408482"/>
                      </a:lnTo>
                      <a:lnTo>
                        <a:pt x="302539" y="408482"/>
                      </a:lnTo>
                      <a:lnTo>
                        <a:pt x="302399" y="409752"/>
                      </a:lnTo>
                      <a:lnTo>
                        <a:pt x="302806" y="411022"/>
                      </a:lnTo>
                      <a:lnTo>
                        <a:pt x="302336" y="411022"/>
                      </a:lnTo>
                      <a:lnTo>
                        <a:pt x="302336" y="414832"/>
                      </a:lnTo>
                      <a:lnTo>
                        <a:pt x="302133" y="414832"/>
                      </a:lnTo>
                      <a:lnTo>
                        <a:pt x="302133" y="416255"/>
                      </a:lnTo>
                      <a:lnTo>
                        <a:pt x="300736" y="416255"/>
                      </a:lnTo>
                      <a:lnTo>
                        <a:pt x="301269" y="417372"/>
                      </a:lnTo>
                      <a:lnTo>
                        <a:pt x="300939" y="417372"/>
                      </a:lnTo>
                      <a:lnTo>
                        <a:pt x="300609" y="418642"/>
                      </a:lnTo>
                      <a:lnTo>
                        <a:pt x="299504" y="417372"/>
                      </a:lnTo>
                      <a:lnTo>
                        <a:pt x="299148" y="416255"/>
                      </a:lnTo>
                      <a:lnTo>
                        <a:pt x="298945" y="417372"/>
                      </a:lnTo>
                      <a:lnTo>
                        <a:pt x="297865" y="417372"/>
                      </a:lnTo>
                      <a:lnTo>
                        <a:pt x="298551" y="418642"/>
                      </a:lnTo>
                      <a:lnTo>
                        <a:pt x="297865" y="418642"/>
                      </a:lnTo>
                      <a:lnTo>
                        <a:pt x="297865" y="417372"/>
                      </a:lnTo>
                      <a:lnTo>
                        <a:pt x="297865" y="416255"/>
                      </a:lnTo>
                      <a:lnTo>
                        <a:pt x="299085" y="416255"/>
                      </a:lnTo>
                      <a:lnTo>
                        <a:pt x="299262" y="416255"/>
                      </a:lnTo>
                      <a:lnTo>
                        <a:pt x="299554" y="416255"/>
                      </a:lnTo>
                      <a:lnTo>
                        <a:pt x="300393" y="414832"/>
                      </a:lnTo>
                      <a:lnTo>
                        <a:pt x="299224" y="416102"/>
                      </a:lnTo>
                      <a:lnTo>
                        <a:pt x="298970" y="414832"/>
                      </a:lnTo>
                      <a:lnTo>
                        <a:pt x="300393" y="414832"/>
                      </a:lnTo>
                      <a:lnTo>
                        <a:pt x="302133" y="416255"/>
                      </a:lnTo>
                      <a:lnTo>
                        <a:pt x="302133" y="414832"/>
                      </a:lnTo>
                      <a:lnTo>
                        <a:pt x="301040" y="414832"/>
                      </a:lnTo>
                      <a:lnTo>
                        <a:pt x="300253" y="413677"/>
                      </a:lnTo>
                      <a:lnTo>
                        <a:pt x="302221" y="413677"/>
                      </a:lnTo>
                      <a:lnTo>
                        <a:pt x="302336" y="414832"/>
                      </a:lnTo>
                      <a:lnTo>
                        <a:pt x="302336" y="411022"/>
                      </a:lnTo>
                      <a:lnTo>
                        <a:pt x="302209" y="411022"/>
                      </a:lnTo>
                      <a:lnTo>
                        <a:pt x="302209" y="413626"/>
                      </a:lnTo>
                      <a:lnTo>
                        <a:pt x="301459" y="412445"/>
                      </a:lnTo>
                      <a:lnTo>
                        <a:pt x="302183" y="412445"/>
                      </a:lnTo>
                      <a:lnTo>
                        <a:pt x="302209" y="413626"/>
                      </a:lnTo>
                      <a:lnTo>
                        <a:pt x="302209" y="411022"/>
                      </a:lnTo>
                      <a:lnTo>
                        <a:pt x="300494" y="411022"/>
                      </a:lnTo>
                      <a:lnTo>
                        <a:pt x="300202" y="412292"/>
                      </a:lnTo>
                      <a:lnTo>
                        <a:pt x="299326" y="411022"/>
                      </a:lnTo>
                      <a:lnTo>
                        <a:pt x="297865" y="411022"/>
                      </a:lnTo>
                      <a:lnTo>
                        <a:pt x="297865" y="409752"/>
                      </a:lnTo>
                      <a:lnTo>
                        <a:pt x="293865" y="409752"/>
                      </a:lnTo>
                      <a:lnTo>
                        <a:pt x="293865" y="416255"/>
                      </a:lnTo>
                      <a:lnTo>
                        <a:pt x="293611" y="414832"/>
                      </a:lnTo>
                      <a:lnTo>
                        <a:pt x="293776" y="413677"/>
                      </a:lnTo>
                      <a:lnTo>
                        <a:pt x="293611" y="414832"/>
                      </a:lnTo>
                      <a:lnTo>
                        <a:pt x="293865" y="416255"/>
                      </a:lnTo>
                      <a:lnTo>
                        <a:pt x="293865" y="409752"/>
                      </a:lnTo>
                      <a:lnTo>
                        <a:pt x="293446" y="409752"/>
                      </a:lnTo>
                      <a:lnTo>
                        <a:pt x="293141" y="410197"/>
                      </a:lnTo>
                      <a:lnTo>
                        <a:pt x="293141" y="414832"/>
                      </a:lnTo>
                      <a:lnTo>
                        <a:pt x="292468" y="413677"/>
                      </a:lnTo>
                      <a:lnTo>
                        <a:pt x="293141" y="414832"/>
                      </a:lnTo>
                      <a:lnTo>
                        <a:pt x="293141" y="410197"/>
                      </a:lnTo>
                      <a:lnTo>
                        <a:pt x="292760" y="410743"/>
                      </a:lnTo>
                      <a:lnTo>
                        <a:pt x="292760" y="412445"/>
                      </a:lnTo>
                      <a:lnTo>
                        <a:pt x="292519" y="412445"/>
                      </a:lnTo>
                      <a:lnTo>
                        <a:pt x="291668" y="413677"/>
                      </a:lnTo>
                      <a:lnTo>
                        <a:pt x="291007" y="413677"/>
                      </a:lnTo>
                      <a:lnTo>
                        <a:pt x="290817" y="412445"/>
                      </a:lnTo>
                      <a:lnTo>
                        <a:pt x="290766" y="411022"/>
                      </a:lnTo>
                      <a:lnTo>
                        <a:pt x="291503" y="411022"/>
                      </a:lnTo>
                      <a:lnTo>
                        <a:pt x="292760" y="412445"/>
                      </a:lnTo>
                      <a:lnTo>
                        <a:pt x="292760" y="410743"/>
                      </a:lnTo>
                      <a:lnTo>
                        <a:pt x="292557" y="411022"/>
                      </a:lnTo>
                      <a:lnTo>
                        <a:pt x="292277" y="409752"/>
                      </a:lnTo>
                      <a:lnTo>
                        <a:pt x="290728" y="409752"/>
                      </a:lnTo>
                      <a:lnTo>
                        <a:pt x="290106" y="408482"/>
                      </a:lnTo>
                      <a:lnTo>
                        <a:pt x="289610" y="408482"/>
                      </a:lnTo>
                      <a:lnTo>
                        <a:pt x="290245" y="407212"/>
                      </a:lnTo>
                      <a:lnTo>
                        <a:pt x="290106" y="405942"/>
                      </a:lnTo>
                      <a:lnTo>
                        <a:pt x="288531" y="405942"/>
                      </a:lnTo>
                      <a:lnTo>
                        <a:pt x="288353" y="407212"/>
                      </a:lnTo>
                      <a:lnTo>
                        <a:pt x="289140" y="408482"/>
                      </a:lnTo>
                      <a:lnTo>
                        <a:pt x="287909" y="408482"/>
                      </a:lnTo>
                      <a:lnTo>
                        <a:pt x="287883" y="409752"/>
                      </a:lnTo>
                      <a:lnTo>
                        <a:pt x="287655" y="409752"/>
                      </a:lnTo>
                      <a:lnTo>
                        <a:pt x="288036" y="411022"/>
                      </a:lnTo>
                      <a:lnTo>
                        <a:pt x="287870" y="411022"/>
                      </a:lnTo>
                      <a:lnTo>
                        <a:pt x="287921" y="412445"/>
                      </a:lnTo>
                      <a:lnTo>
                        <a:pt x="287680" y="412445"/>
                      </a:lnTo>
                      <a:lnTo>
                        <a:pt x="287616" y="413677"/>
                      </a:lnTo>
                      <a:lnTo>
                        <a:pt x="287350" y="413677"/>
                      </a:lnTo>
                      <a:lnTo>
                        <a:pt x="287121" y="412991"/>
                      </a:lnTo>
                      <a:lnTo>
                        <a:pt x="287121" y="414832"/>
                      </a:lnTo>
                      <a:lnTo>
                        <a:pt x="286753" y="416255"/>
                      </a:lnTo>
                      <a:lnTo>
                        <a:pt x="286385" y="416255"/>
                      </a:lnTo>
                      <a:lnTo>
                        <a:pt x="285419" y="416255"/>
                      </a:lnTo>
                      <a:lnTo>
                        <a:pt x="284873" y="414832"/>
                      </a:lnTo>
                      <a:lnTo>
                        <a:pt x="285991" y="414832"/>
                      </a:lnTo>
                      <a:lnTo>
                        <a:pt x="285546" y="413677"/>
                      </a:lnTo>
                      <a:lnTo>
                        <a:pt x="284937" y="413677"/>
                      </a:lnTo>
                      <a:lnTo>
                        <a:pt x="285788" y="412445"/>
                      </a:lnTo>
                      <a:lnTo>
                        <a:pt x="285940" y="412445"/>
                      </a:lnTo>
                      <a:lnTo>
                        <a:pt x="286296" y="413677"/>
                      </a:lnTo>
                      <a:lnTo>
                        <a:pt x="286016" y="413677"/>
                      </a:lnTo>
                      <a:lnTo>
                        <a:pt x="285991" y="414832"/>
                      </a:lnTo>
                      <a:lnTo>
                        <a:pt x="287121" y="414832"/>
                      </a:lnTo>
                      <a:lnTo>
                        <a:pt x="287121" y="412991"/>
                      </a:lnTo>
                      <a:lnTo>
                        <a:pt x="286943" y="412445"/>
                      </a:lnTo>
                      <a:lnTo>
                        <a:pt x="286016" y="411022"/>
                      </a:lnTo>
                      <a:lnTo>
                        <a:pt x="287147" y="411022"/>
                      </a:lnTo>
                      <a:lnTo>
                        <a:pt x="287210" y="409752"/>
                      </a:lnTo>
                      <a:lnTo>
                        <a:pt x="283718" y="409752"/>
                      </a:lnTo>
                      <a:lnTo>
                        <a:pt x="283718" y="408482"/>
                      </a:lnTo>
                      <a:lnTo>
                        <a:pt x="280365" y="407212"/>
                      </a:lnTo>
                      <a:lnTo>
                        <a:pt x="280365" y="408482"/>
                      </a:lnTo>
                      <a:lnTo>
                        <a:pt x="278307" y="408482"/>
                      </a:lnTo>
                      <a:lnTo>
                        <a:pt x="278307" y="409752"/>
                      </a:lnTo>
                      <a:lnTo>
                        <a:pt x="277431" y="411022"/>
                      </a:lnTo>
                      <a:lnTo>
                        <a:pt x="276275" y="411022"/>
                      </a:lnTo>
                      <a:lnTo>
                        <a:pt x="276453" y="409752"/>
                      </a:lnTo>
                      <a:lnTo>
                        <a:pt x="277177" y="409752"/>
                      </a:lnTo>
                      <a:lnTo>
                        <a:pt x="278307" y="409752"/>
                      </a:lnTo>
                      <a:lnTo>
                        <a:pt x="278307" y="408482"/>
                      </a:lnTo>
                      <a:lnTo>
                        <a:pt x="277977" y="408482"/>
                      </a:lnTo>
                      <a:lnTo>
                        <a:pt x="277114" y="407212"/>
                      </a:lnTo>
                      <a:lnTo>
                        <a:pt x="276072" y="407212"/>
                      </a:lnTo>
                      <a:lnTo>
                        <a:pt x="275297" y="405942"/>
                      </a:lnTo>
                      <a:lnTo>
                        <a:pt x="275971" y="405942"/>
                      </a:lnTo>
                      <a:lnTo>
                        <a:pt x="275805" y="404672"/>
                      </a:lnTo>
                      <a:lnTo>
                        <a:pt x="274078" y="404672"/>
                      </a:lnTo>
                      <a:lnTo>
                        <a:pt x="273951" y="405942"/>
                      </a:lnTo>
                      <a:lnTo>
                        <a:pt x="274358" y="407212"/>
                      </a:lnTo>
                      <a:lnTo>
                        <a:pt x="273875" y="407212"/>
                      </a:lnTo>
                      <a:lnTo>
                        <a:pt x="273875" y="411022"/>
                      </a:lnTo>
                      <a:lnTo>
                        <a:pt x="273672" y="411022"/>
                      </a:lnTo>
                      <a:lnTo>
                        <a:pt x="273672" y="412445"/>
                      </a:lnTo>
                      <a:lnTo>
                        <a:pt x="272288" y="412445"/>
                      </a:lnTo>
                      <a:lnTo>
                        <a:pt x="272884" y="413677"/>
                      </a:lnTo>
                      <a:lnTo>
                        <a:pt x="272465" y="413677"/>
                      </a:lnTo>
                      <a:lnTo>
                        <a:pt x="272148" y="414832"/>
                      </a:lnTo>
                      <a:lnTo>
                        <a:pt x="271145" y="413677"/>
                      </a:lnTo>
                      <a:lnTo>
                        <a:pt x="270700" y="412445"/>
                      </a:lnTo>
                      <a:lnTo>
                        <a:pt x="271094" y="412445"/>
                      </a:lnTo>
                      <a:lnTo>
                        <a:pt x="271932" y="411022"/>
                      </a:lnTo>
                      <a:lnTo>
                        <a:pt x="270764" y="412292"/>
                      </a:lnTo>
                      <a:lnTo>
                        <a:pt x="270522" y="411022"/>
                      </a:lnTo>
                      <a:lnTo>
                        <a:pt x="271932" y="411022"/>
                      </a:lnTo>
                      <a:lnTo>
                        <a:pt x="273672" y="412445"/>
                      </a:lnTo>
                      <a:lnTo>
                        <a:pt x="273672" y="411022"/>
                      </a:lnTo>
                      <a:lnTo>
                        <a:pt x="272592" y="411022"/>
                      </a:lnTo>
                      <a:lnTo>
                        <a:pt x="271716" y="409752"/>
                      </a:lnTo>
                      <a:lnTo>
                        <a:pt x="273735" y="409752"/>
                      </a:lnTo>
                      <a:lnTo>
                        <a:pt x="272897" y="408482"/>
                      </a:lnTo>
                      <a:lnTo>
                        <a:pt x="273735" y="408482"/>
                      </a:lnTo>
                      <a:lnTo>
                        <a:pt x="273735" y="409752"/>
                      </a:lnTo>
                      <a:lnTo>
                        <a:pt x="273875" y="411022"/>
                      </a:lnTo>
                      <a:lnTo>
                        <a:pt x="273875" y="407212"/>
                      </a:lnTo>
                      <a:lnTo>
                        <a:pt x="272046" y="407212"/>
                      </a:lnTo>
                      <a:lnTo>
                        <a:pt x="271767" y="408482"/>
                      </a:lnTo>
                      <a:lnTo>
                        <a:pt x="270878" y="407212"/>
                      </a:lnTo>
                      <a:lnTo>
                        <a:pt x="269481" y="407212"/>
                      </a:lnTo>
                      <a:lnTo>
                        <a:pt x="269481" y="413677"/>
                      </a:lnTo>
                      <a:lnTo>
                        <a:pt x="269417" y="414832"/>
                      </a:lnTo>
                      <a:lnTo>
                        <a:pt x="269417" y="412445"/>
                      </a:lnTo>
                      <a:lnTo>
                        <a:pt x="269481" y="413677"/>
                      </a:lnTo>
                      <a:lnTo>
                        <a:pt x="269481" y="407212"/>
                      </a:lnTo>
                      <a:lnTo>
                        <a:pt x="269417" y="405942"/>
                      </a:lnTo>
                      <a:lnTo>
                        <a:pt x="266141" y="405942"/>
                      </a:lnTo>
                      <a:lnTo>
                        <a:pt x="266141" y="404672"/>
                      </a:lnTo>
                      <a:lnTo>
                        <a:pt x="265912" y="403402"/>
                      </a:lnTo>
                      <a:lnTo>
                        <a:pt x="265811" y="402132"/>
                      </a:lnTo>
                      <a:lnTo>
                        <a:pt x="266153" y="402132"/>
                      </a:lnTo>
                      <a:lnTo>
                        <a:pt x="265671" y="400862"/>
                      </a:lnTo>
                      <a:lnTo>
                        <a:pt x="266319" y="399592"/>
                      </a:lnTo>
                      <a:lnTo>
                        <a:pt x="265391" y="399592"/>
                      </a:lnTo>
                      <a:lnTo>
                        <a:pt x="262623" y="399592"/>
                      </a:lnTo>
                      <a:lnTo>
                        <a:pt x="261696" y="399592"/>
                      </a:lnTo>
                      <a:lnTo>
                        <a:pt x="262331" y="400862"/>
                      </a:lnTo>
                      <a:lnTo>
                        <a:pt x="261861" y="402132"/>
                      </a:lnTo>
                      <a:lnTo>
                        <a:pt x="262191" y="402132"/>
                      </a:lnTo>
                      <a:lnTo>
                        <a:pt x="262191" y="403402"/>
                      </a:lnTo>
                      <a:lnTo>
                        <a:pt x="261950" y="403402"/>
                      </a:lnTo>
                      <a:lnTo>
                        <a:pt x="262026" y="404672"/>
                      </a:lnTo>
                      <a:lnTo>
                        <a:pt x="261124" y="404672"/>
                      </a:lnTo>
                      <a:lnTo>
                        <a:pt x="261124" y="398322"/>
                      </a:lnTo>
                      <a:lnTo>
                        <a:pt x="261848" y="398322"/>
                      </a:lnTo>
                      <a:lnTo>
                        <a:pt x="261848" y="397052"/>
                      </a:lnTo>
                      <a:lnTo>
                        <a:pt x="261594" y="397052"/>
                      </a:lnTo>
                      <a:lnTo>
                        <a:pt x="261429" y="395782"/>
                      </a:lnTo>
                      <a:lnTo>
                        <a:pt x="261759" y="395782"/>
                      </a:lnTo>
                      <a:lnTo>
                        <a:pt x="261708" y="394512"/>
                      </a:lnTo>
                      <a:lnTo>
                        <a:pt x="262039" y="393242"/>
                      </a:lnTo>
                      <a:lnTo>
                        <a:pt x="261937" y="391972"/>
                      </a:lnTo>
                      <a:lnTo>
                        <a:pt x="261823" y="390702"/>
                      </a:lnTo>
                      <a:lnTo>
                        <a:pt x="262178" y="390702"/>
                      </a:lnTo>
                      <a:lnTo>
                        <a:pt x="262293" y="389432"/>
                      </a:lnTo>
                      <a:lnTo>
                        <a:pt x="261683" y="389432"/>
                      </a:lnTo>
                      <a:lnTo>
                        <a:pt x="262242" y="388162"/>
                      </a:lnTo>
                      <a:lnTo>
                        <a:pt x="261759" y="388162"/>
                      </a:lnTo>
                      <a:lnTo>
                        <a:pt x="261315" y="386892"/>
                      </a:lnTo>
                      <a:lnTo>
                        <a:pt x="261366" y="385622"/>
                      </a:lnTo>
                      <a:lnTo>
                        <a:pt x="260731" y="385622"/>
                      </a:lnTo>
                      <a:lnTo>
                        <a:pt x="260426" y="384352"/>
                      </a:lnTo>
                      <a:lnTo>
                        <a:pt x="260896" y="384352"/>
                      </a:lnTo>
                      <a:lnTo>
                        <a:pt x="261505" y="383082"/>
                      </a:lnTo>
                      <a:lnTo>
                        <a:pt x="260616" y="381812"/>
                      </a:lnTo>
                      <a:lnTo>
                        <a:pt x="259308" y="383082"/>
                      </a:lnTo>
                      <a:lnTo>
                        <a:pt x="259384" y="381812"/>
                      </a:lnTo>
                      <a:lnTo>
                        <a:pt x="260172" y="380542"/>
                      </a:lnTo>
                      <a:lnTo>
                        <a:pt x="259334" y="380542"/>
                      </a:lnTo>
                      <a:lnTo>
                        <a:pt x="259384" y="379272"/>
                      </a:lnTo>
                      <a:lnTo>
                        <a:pt x="260642" y="379272"/>
                      </a:lnTo>
                      <a:lnTo>
                        <a:pt x="260502" y="378002"/>
                      </a:lnTo>
                      <a:lnTo>
                        <a:pt x="259943" y="378002"/>
                      </a:lnTo>
                      <a:lnTo>
                        <a:pt x="254787" y="378002"/>
                      </a:lnTo>
                      <a:lnTo>
                        <a:pt x="254139" y="378002"/>
                      </a:lnTo>
                      <a:lnTo>
                        <a:pt x="254088" y="379272"/>
                      </a:lnTo>
                      <a:lnTo>
                        <a:pt x="255346" y="379272"/>
                      </a:lnTo>
                      <a:lnTo>
                        <a:pt x="255397" y="380542"/>
                      </a:lnTo>
                      <a:lnTo>
                        <a:pt x="254558" y="380542"/>
                      </a:lnTo>
                      <a:lnTo>
                        <a:pt x="255346" y="381812"/>
                      </a:lnTo>
                      <a:lnTo>
                        <a:pt x="255435" y="383082"/>
                      </a:lnTo>
                      <a:lnTo>
                        <a:pt x="254114" y="381812"/>
                      </a:lnTo>
                      <a:lnTo>
                        <a:pt x="253225" y="383082"/>
                      </a:lnTo>
                      <a:lnTo>
                        <a:pt x="253834" y="384352"/>
                      </a:lnTo>
                      <a:lnTo>
                        <a:pt x="254254" y="384352"/>
                      </a:lnTo>
                      <a:lnTo>
                        <a:pt x="254000" y="385622"/>
                      </a:lnTo>
                      <a:lnTo>
                        <a:pt x="253555" y="385622"/>
                      </a:lnTo>
                      <a:lnTo>
                        <a:pt x="253479" y="386892"/>
                      </a:lnTo>
                      <a:lnTo>
                        <a:pt x="253250" y="386892"/>
                      </a:lnTo>
                      <a:lnTo>
                        <a:pt x="252971" y="388162"/>
                      </a:lnTo>
                      <a:lnTo>
                        <a:pt x="252501" y="388162"/>
                      </a:lnTo>
                      <a:lnTo>
                        <a:pt x="253060" y="389432"/>
                      </a:lnTo>
                      <a:lnTo>
                        <a:pt x="252437" y="389432"/>
                      </a:lnTo>
                      <a:lnTo>
                        <a:pt x="252552" y="390702"/>
                      </a:lnTo>
                      <a:lnTo>
                        <a:pt x="252920" y="390702"/>
                      </a:lnTo>
                      <a:lnTo>
                        <a:pt x="252806" y="391972"/>
                      </a:lnTo>
                      <a:lnTo>
                        <a:pt x="252691" y="393242"/>
                      </a:lnTo>
                      <a:lnTo>
                        <a:pt x="253022" y="394512"/>
                      </a:lnTo>
                      <a:lnTo>
                        <a:pt x="252945" y="395782"/>
                      </a:lnTo>
                      <a:lnTo>
                        <a:pt x="253301" y="395782"/>
                      </a:lnTo>
                      <a:lnTo>
                        <a:pt x="253136" y="397052"/>
                      </a:lnTo>
                      <a:lnTo>
                        <a:pt x="252882" y="397052"/>
                      </a:lnTo>
                      <a:lnTo>
                        <a:pt x="252882" y="398322"/>
                      </a:lnTo>
                      <a:lnTo>
                        <a:pt x="253580" y="398322"/>
                      </a:lnTo>
                      <a:lnTo>
                        <a:pt x="253619" y="404672"/>
                      </a:lnTo>
                      <a:lnTo>
                        <a:pt x="252615" y="404672"/>
                      </a:lnTo>
                      <a:lnTo>
                        <a:pt x="252857" y="403402"/>
                      </a:lnTo>
                      <a:lnTo>
                        <a:pt x="252641" y="403402"/>
                      </a:lnTo>
                      <a:lnTo>
                        <a:pt x="252539" y="402132"/>
                      </a:lnTo>
                      <a:lnTo>
                        <a:pt x="252869" y="402132"/>
                      </a:lnTo>
                      <a:lnTo>
                        <a:pt x="252399" y="400862"/>
                      </a:lnTo>
                      <a:lnTo>
                        <a:pt x="253047" y="399592"/>
                      </a:lnTo>
                      <a:lnTo>
                        <a:pt x="252107" y="399592"/>
                      </a:lnTo>
                      <a:lnTo>
                        <a:pt x="250596" y="399592"/>
                      </a:lnTo>
                      <a:lnTo>
                        <a:pt x="250596" y="412445"/>
                      </a:lnTo>
                      <a:lnTo>
                        <a:pt x="250596" y="414832"/>
                      </a:lnTo>
                      <a:lnTo>
                        <a:pt x="249999" y="414832"/>
                      </a:lnTo>
                      <a:lnTo>
                        <a:pt x="250545" y="413677"/>
                      </a:lnTo>
                      <a:lnTo>
                        <a:pt x="250024" y="413677"/>
                      </a:lnTo>
                      <a:lnTo>
                        <a:pt x="249694" y="412445"/>
                      </a:lnTo>
                      <a:lnTo>
                        <a:pt x="250596" y="412445"/>
                      </a:lnTo>
                      <a:lnTo>
                        <a:pt x="250596" y="399592"/>
                      </a:lnTo>
                      <a:lnTo>
                        <a:pt x="249351" y="399592"/>
                      </a:lnTo>
                      <a:lnTo>
                        <a:pt x="248412" y="399592"/>
                      </a:lnTo>
                      <a:lnTo>
                        <a:pt x="249059" y="400862"/>
                      </a:lnTo>
                      <a:lnTo>
                        <a:pt x="248589" y="402132"/>
                      </a:lnTo>
                      <a:lnTo>
                        <a:pt x="248920" y="402132"/>
                      </a:lnTo>
                      <a:lnTo>
                        <a:pt x="248920" y="403402"/>
                      </a:lnTo>
                      <a:lnTo>
                        <a:pt x="248678" y="403402"/>
                      </a:lnTo>
                      <a:lnTo>
                        <a:pt x="248539" y="404672"/>
                      </a:lnTo>
                      <a:lnTo>
                        <a:pt x="249669" y="404672"/>
                      </a:lnTo>
                      <a:lnTo>
                        <a:pt x="249618" y="411022"/>
                      </a:lnTo>
                      <a:lnTo>
                        <a:pt x="249453" y="412369"/>
                      </a:lnTo>
                      <a:lnTo>
                        <a:pt x="249008" y="412445"/>
                      </a:lnTo>
                      <a:lnTo>
                        <a:pt x="248373" y="411022"/>
                      </a:lnTo>
                      <a:lnTo>
                        <a:pt x="246849" y="412445"/>
                      </a:lnTo>
                      <a:lnTo>
                        <a:pt x="248361" y="411022"/>
                      </a:lnTo>
                      <a:lnTo>
                        <a:pt x="249618" y="411022"/>
                      </a:lnTo>
                      <a:lnTo>
                        <a:pt x="249618" y="404710"/>
                      </a:lnTo>
                      <a:lnTo>
                        <a:pt x="247561" y="405942"/>
                      </a:lnTo>
                      <a:lnTo>
                        <a:pt x="247561" y="407212"/>
                      </a:lnTo>
                      <a:lnTo>
                        <a:pt x="246786" y="407212"/>
                      </a:lnTo>
                      <a:lnTo>
                        <a:pt x="246786" y="408482"/>
                      </a:lnTo>
                      <a:lnTo>
                        <a:pt x="246786" y="409740"/>
                      </a:lnTo>
                      <a:lnTo>
                        <a:pt x="246659" y="411022"/>
                      </a:lnTo>
                      <a:lnTo>
                        <a:pt x="246786" y="408482"/>
                      </a:lnTo>
                      <a:lnTo>
                        <a:pt x="246786" y="407212"/>
                      </a:lnTo>
                      <a:lnTo>
                        <a:pt x="246240" y="407212"/>
                      </a:lnTo>
                      <a:lnTo>
                        <a:pt x="246595" y="405942"/>
                      </a:lnTo>
                      <a:lnTo>
                        <a:pt x="246367" y="404672"/>
                      </a:lnTo>
                      <a:lnTo>
                        <a:pt x="244856" y="404672"/>
                      </a:lnTo>
                      <a:lnTo>
                        <a:pt x="244817" y="405942"/>
                      </a:lnTo>
                      <a:lnTo>
                        <a:pt x="245516" y="405942"/>
                      </a:lnTo>
                      <a:lnTo>
                        <a:pt x="244856" y="407009"/>
                      </a:lnTo>
                      <a:lnTo>
                        <a:pt x="244856" y="416255"/>
                      </a:lnTo>
                      <a:lnTo>
                        <a:pt x="244017" y="416255"/>
                      </a:lnTo>
                      <a:lnTo>
                        <a:pt x="242963" y="414832"/>
                      </a:lnTo>
                      <a:lnTo>
                        <a:pt x="242176" y="414832"/>
                      </a:lnTo>
                      <a:lnTo>
                        <a:pt x="241795" y="413677"/>
                      </a:lnTo>
                      <a:lnTo>
                        <a:pt x="242595" y="413677"/>
                      </a:lnTo>
                      <a:lnTo>
                        <a:pt x="242773" y="413677"/>
                      </a:lnTo>
                      <a:lnTo>
                        <a:pt x="243713" y="413677"/>
                      </a:lnTo>
                      <a:lnTo>
                        <a:pt x="243446" y="414832"/>
                      </a:lnTo>
                      <a:lnTo>
                        <a:pt x="244690" y="414832"/>
                      </a:lnTo>
                      <a:lnTo>
                        <a:pt x="244856" y="416255"/>
                      </a:lnTo>
                      <a:lnTo>
                        <a:pt x="244856" y="407009"/>
                      </a:lnTo>
                      <a:lnTo>
                        <a:pt x="244729" y="407212"/>
                      </a:lnTo>
                      <a:lnTo>
                        <a:pt x="244538" y="407212"/>
                      </a:lnTo>
                      <a:lnTo>
                        <a:pt x="244538" y="408482"/>
                      </a:lnTo>
                      <a:lnTo>
                        <a:pt x="244538" y="409752"/>
                      </a:lnTo>
                      <a:lnTo>
                        <a:pt x="244398" y="409752"/>
                      </a:lnTo>
                      <a:lnTo>
                        <a:pt x="244132" y="409752"/>
                      </a:lnTo>
                      <a:lnTo>
                        <a:pt x="244132" y="412445"/>
                      </a:lnTo>
                      <a:lnTo>
                        <a:pt x="242735" y="413575"/>
                      </a:lnTo>
                      <a:lnTo>
                        <a:pt x="242354" y="412445"/>
                      </a:lnTo>
                      <a:lnTo>
                        <a:pt x="241795" y="412445"/>
                      </a:lnTo>
                      <a:lnTo>
                        <a:pt x="242646" y="411022"/>
                      </a:lnTo>
                      <a:lnTo>
                        <a:pt x="243014" y="412445"/>
                      </a:lnTo>
                      <a:lnTo>
                        <a:pt x="244132" y="412445"/>
                      </a:lnTo>
                      <a:lnTo>
                        <a:pt x="244132" y="409752"/>
                      </a:lnTo>
                      <a:lnTo>
                        <a:pt x="243763" y="409752"/>
                      </a:lnTo>
                      <a:lnTo>
                        <a:pt x="243814" y="408482"/>
                      </a:lnTo>
                      <a:lnTo>
                        <a:pt x="244538" y="408482"/>
                      </a:lnTo>
                      <a:lnTo>
                        <a:pt x="244538" y="407212"/>
                      </a:lnTo>
                      <a:lnTo>
                        <a:pt x="243814" y="407212"/>
                      </a:lnTo>
                      <a:lnTo>
                        <a:pt x="243052" y="408482"/>
                      </a:lnTo>
                      <a:lnTo>
                        <a:pt x="241655" y="408482"/>
                      </a:lnTo>
                      <a:lnTo>
                        <a:pt x="241655" y="416255"/>
                      </a:lnTo>
                      <a:lnTo>
                        <a:pt x="240957" y="416255"/>
                      </a:lnTo>
                      <a:lnTo>
                        <a:pt x="240957" y="414832"/>
                      </a:lnTo>
                      <a:lnTo>
                        <a:pt x="240957" y="413677"/>
                      </a:lnTo>
                      <a:lnTo>
                        <a:pt x="241363" y="413677"/>
                      </a:lnTo>
                      <a:lnTo>
                        <a:pt x="241414" y="414832"/>
                      </a:lnTo>
                      <a:lnTo>
                        <a:pt x="240957" y="414832"/>
                      </a:lnTo>
                      <a:lnTo>
                        <a:pt x="241655" y="416255"/>
                      </a:lnTo>
                      <a:lnTo>
                        <a:pt x="241655" y="408482"/>
                      </a:lnTo>
                      <a:lnTo>
                        <a:pt x="241071" y="408482"/>
                      </a:lnTo>
                      <a:lnTo>
                        <a:pt x="240957" y="407212"/>
                      </a:lnTo>
                      <a:lnTo>
                        <a:pt x="237998" y="408482"/>
                      </a:lnTo>
                      <a:lnTo>
                        <a:pt x="237998" y="409752"/>
                      </a:lnTo>
                      <a:lnTo>
                        <a:pt x="237998" y="413677"/>
                      </a:lnTo>
                      <a:lnTo>
                        <a:pt x="237998" y="414832"/>
                      </a:lnTo>
                      <a:lnTo>
                        <a:pt x="236982" y="414832"/>
                      </a:lnTo>
                      <a:lnTo>
                        <a:pt x="237604" y="413677"/>
                      </a:lnTo>
                      <a:lnTo>
                        <a:pt x="237998" y="413677"/>
                      </a:lnTo>
                      <a:lnTo>
                        <a:pt x="237998" y="409752"/>
                      </a:lnTo>
                      <a:lnTo>
                        <a:pt x="235661" y="409752"/>
                      </a:lnTo>
                      <a:lnTo>
                        <a:pt x="235661" y="416255"/>
                      </a:lnTo>
                      <a:lnTo>
                        <a:pt x="235369" y="417372"/>
                      </a:lnTo>
                      <a:lnTo>
                        <a:pt x="233972" y="417372"/>
                      </a:lnTo>
                      <a:lnTo>
                        <a:pt x="234480" y="416255"/>
                      </a:lnTo>
                      <a:lnTo>
                        <a:pt x="235331" y="416255"/>
                      </a:lnTo>
                      <a:lnTo>
                        <a:pt x="235661" y="416255"/>
                      </a:lnTo>
                      <a:lnTo>
                        <a:pt x="235661" y="409752"/>
                      </a:lnTo>
                      <a:lnTo>
                        <a:pt x="234924" y="409752"/>
                      </a:lnTo>
                      <a:lnTo>
                        <a:pt x="234543" y="409752"/>
                      </a:lnTo>
                      <a:lnTo>
                        <a:pt x="234340" y="409752"/>
                      </a:lnTo>
                      <a:lnTo>
                        <a:pt x="234315" y="408482"/>
                      </a:lnTo>
                      <a:lnTo>
                        <a:pt x="233324" y="408482"/>
                      </a:lnTo>
                      <a:lnTo>
                        <a:pt x="233883" y="407212"/>
                      </a:lnTo>
                      <a:lnTo>
                        <a:pt x="233768" y="405942"/>
                      </a:lnTo>
                      <a:lnTo>
                        <a:pt x="232371" y="405942"/>
                      </a:lnTo>
                      <a:lnTo>
                        <a:pt x="232219" y="407212"/>
                      </a:lnTo>
                      <a:lnTo>
                        <a:pt x="232918" y="408482"/>
                      </a:lnTo>
                      <a:lnTo>
                        <a:pt x="232498" y="408482"/>
                      </a:lnTo>
                      <a:lnTo>
                        <a:pt x="231978" y="409752"/>
                      </a:lnTo>
                      <a:lnTo>
                        <a:pt x="231597" y="409752"/>
                      </a:lnTo>
                      <a:lnTo>
                        <a:pt x="231597" y="416255"/>
                      </a:lnTo>
                      <a:lnTo>
                        <a:pt x="231584" y="417372"/>
                      </a:lnTo>
                      <a:lnTo>
                        <a:pt x="230974" y="417372"/>
                      </a:lnTo>
                      <a:lnTo>
                        <a:pt x="231203" y="416255"/>
                      </a:lnTo>
                      <a:lnTo>
                        <a:pt x="231597" y="416255"/>
                      </a:lnTo>
                      <a:lnTo>
                        <a:pt x="231597" y="409752"/>
                      </a:lnTo>
                      <a:lnTo>
                        <a:pt x="231584" y="413677"/>
                      </a:lnTo>
                      <a:lnTo>
                        <a:pt x="230149" y="414832"/>
                      </a:lnTo>
                      <a:lnTo>
                        <a:pt x="229704" y="414832"/>
                      </a:lnTo>
                      <a:lnTo>
                        <a:pt x="230009" y="416255"/>
                      </a:lnTo>
                      <a:lnTo>
                        <a:pt x="230606" y="414832"/>
                      </a:lnTo>
                      <a:lnTo>
                        <a:pt x="231140" y="414832"/>
                      </a:lnTo>
                      <a:lnTo>
                        <a:pt x="230555" y="417372"/>
                      </a:lnTo>
                      <a:lnTo>
                        <a:pt x="229704" y="416255"/>
                      </a:lnTo>
                      <a:lnTo>
                        <a:pt x="229069" y="416255"/>
                      </a:lnTo>
                      <a:lnTo>
                        <a:pt x="228981" y="417372"/>
                      </a:lnTo>
                      <a:lnTo>
                        <a:pt x="228358" y="418642"/>
                      </a:lnTo>
                      <a:lnTo>
                        <a:pt x="228358" y="417372"/>
                      </a:lnTo>
                      <a:lnTo>
                        <a:pt x="228981" y="417372"/>
                      </a:lnTo>
                      <a:lnTo>
                        <a:pt x="228981" y="416255"/>
                      </a:lnTo>
                      <a:lnTo>
                        <a:pt x="228358" y="416255"/>
                      </a:lnTo>
                      <a:lnTo>
                        <a:pt x="228358" y="414832"/>
                      </a:lnTo>
                      <a:lnTo>
                        <a:pt x="229285" y="414832"/>
                      </a:lnTo>
                      <a:lnTo>
                        <a:pt x="229069" y="416255"/>
                      </a:lnTo>
                      <a:lnTo>
                        <a:pt x="229704" y="414832"/>
                      </a:lnTo>
                      <a:lnTo>
                        <a:pt x="230301" y="413677"/>
                      </a:lnTo>
                      <a:lnTo>
                        <a:pt x="229323" y="414794"/>
                      </a:lnTo>
                      <a:lnTo>
                        <a:pt x="229146" y="413677"/>
                      </a:lnTo>
                      <a:lnTo>
                        <a:pt x="230301" y="413677"/>
                      </a:lnTo>
                      <a:lnTo>
                        <a:pt x="231013" y="413677"/>
                      </a:lnTo>
                      <a:lnTo>
                        <a:pt x="231584" y="413677"/>
                      </a:lnTo>
                      <a:lnTo>
                        <a:pt x="231584" y="409752"/>
                      </a:lnTo>
                      <a:lnTo>
                        <a:pt x="230454" y="409752"/>
                      </a:lnTo>
                      <a:lnTo>
                        <a:pt x="230212" y="411022"/>
                      </a:lnTo>
                      <a:lnTo>
                        <a:pt x="229438" y="409752"/>
                      </a:lnTo>
                      <a:lnTo>
                        <a:pt x="225539" y="409752"/>
                      </a:lnTo>
                      <a:lnTo>
                        <a:pt x="225539" y="411022"/>
                      </a:lnTo>
                      <a:lnTo>
                        <a:pt x="225539" y="416255"/>
                      </a:lnTo>
                      <a:lnTo>
                        <a:pt x="225539" y="417372"/>
                      </a:lnTo>
                      <a:lnTo>
                        <a:pt x="224586" y="417372"/>
                      </a:lnTo>
                      <a:lnTo>
                        <a:pt x="224104" y="417372"/>
                      </a:lnTo>
                      <a:lnTo>
                        <a:pt x="224396" y="416255"/>
                      </a:lnTo>
                      <a:lnTo>
                        <a:pt x="223951" y="416255"/>
                      </a:lnTo>
                      <a:lnTo>
                        <a:pt x="223329" y="414832"/>
                      </a:lnTo>
                      <a:lnTo>
                        <a:pt x="221792" y="416255"/>
                      </a:lnTo>
                      <a:lnTo>
                        <a:pt x="223304" y="414832"/>
                      </a:lnTo>
                      <a:lnTo>
                        <a:pt x="224574" y="414832"/>
                      </a:lnTo>
                      <a:lnTo>
                        <a:pt x="224421" y="416204"/>
                      </a:lnTo>
                      <a:lnTo>
                        <a:pt x="225539" y="416255"/>
                      </a:lnTo>
                      <a:lnTo>
                        <a:pt x="225539" y="411022"/>
                      </a:lnTo>
                      <a:lnTo>
                        <a:pt x="224256" y="411022"/>
                      </a:lnTo>
                      <a:lnTo>
                        <a:pt x="223469" y="412292"/>
                      </a:lnTo>
                      <a:lnTo>
                        <a:pt x="223227" y="411022"/>
                      </a:lnTo>
                      <a:lnTo>
                        <a:pt x="221742" y="411022"/>
                      </a:lnTo>
                      <a:lnTo>
                        <a:pt x="221742" y="412445"/>
                      </a:lnTo>
                      <a:lnTo>
                        <a:pt x="221742" y="413639"/>
                      </a:lnTo>
                      <a:lnTo>
                        <a:pt x="221742" y="412445"/>
                      </a:lnTo>
                      <a:lnTo>
                        <a:pt x="221742" y="411022"/>
                      </a:lnTo>
                      <a:lnTo>
                        <a:pt x="221310" y="411022"/>
                      </a:lnTo>
                      <a:lnTo>
                        <a:pt x="221551" y="409752"/>
                      </a:lnTo>
                      <a:lnTo>
                        <a:pt x="221437" y="408482"/>
                      </a:lnTo>
                      <a:lnTo>
                        <a:pt x="219913" y="408482"/>
                      </a:lnTo>
                      <a:lnTo>
                        <a:pt x="219760" y="409752"/>
                      </a:lnTo>
                      <a:lnTo>
                        <a:pt x="220459" y="409752"/>
                      </a:lnTo>
                      <a:lnTo>
                        <a:pt x="219684" y="411022"/>
                      </a:lnTo>
                      <a:lnTo>
                        <a:pt x="219494" y="411022"/>
                      </a:lnTo>
                      <a:lnTo>
                        <a:pt x="219494" y="412445"/>
                      </a:lnTo>
                      <a:lnTo>
                        <a:pt x="219481" y="414832"/>
                      </a:lnTo>
                      <a:lnTo>
                        <a:pt x="219354" y="413677"/>
                      </a:lnTo>
                      <a:lnTo>
                        <a:pt x="219075" y="413677"/>
                      </a:lnTo>
                      <a:lnTo>
                        <a:pt x="219075" y="416255"/>
                      </a:lnTo>
                      <a:lnTo>
                        <a:pt x="217690" y="417372"/>
                      </a:lnTo>
                      <a:lnTo>
                        <a:pt x="218681" y="417372"/>
                      </a:lnTo>
                      <a:lnTo>
                        <a:pt x="218389" y="418642"/>
                      </a:lnTo>
                      <a:lnTo>
                        <a:pt x="217906" y="418642"/>
                      </a:lnTo>
                      <a:lnTo>
                        <a:pt x="217131" y="418642"/>
                      </a:lnTo>
                      <a:lnTo>
                        <a:pt x="216712" y="417372"/>
                      </a:lnTo>
                      <a:lnTo>
                        <a:pt x="217690" y="417372"/>
                      </a:lnTo>
                      <a:lnTo>
                        <a:pt x="217309" y="416255"/>
                      </a:lnTo>
                      <a:lnTo>
                        <a:pt x="216738" y="416255"/>
                      </a:lnTo>
                      <a:lnTo>
                        <a:pt x="217601" y="414832"/>
                      </a:lnTo>
                      <a:lnTo>
                        <a:pt x="217957" y="416255"/>
                      </a:lnTo>
                      <a:lnTo>
                        <a:pt x="219075" y="416255"/>
                      </a:lnTo>
                      <a:lnTo>
                        <a:pt x="219075" y="413677"/>
                      </a:lnTo>
                      <a:lnTo>
                        <a:pt x="218706" y="413677"/>
                      </a:lnTo>
                      <a:lnTo>
                        <a:pt x="218757" y="412445"/>
                      </a:lnTo>
                      <a:lnTo>
                        <a:pt x="219494" y="412445"/>
                      </a:lnTo>
                      <a:lnTo>
                        <a:pt x="219494" y="411022"/>
                      </a:lnTo>
                      <a:lnTo>
                        <a:pt x="218757" y="411022"/>
                      </a:lnTo>
                      <a:lnTo>
                        <a:pt x="217919" y="412445"/>
                      </a:lnTo>
                      <a:lnTo>
                        <a:pt x="217335" y="412445"/>
                      </a:lnTo>
                      <a:lnTo>
                        <a:pt x="217335" y="405942"/>
                      </a:lnTo>
                      <a:lnTo>
                        <a:pt x="218020" y="405942"/>
                      </a:lnTo>
                      <a:lnTo>
                        <a:pt x="217792" y="404672"/>
                      </a:lnTo>
                      <a:lnTo>
                        <a:pt x="217627" y="404672"/>
                      </a:lnTo>
                      <a:lnTo>
                        <a:pt x="217932" y="403402"/>
                      </a:lnTo>
                      <a:lnTo>
                        <a:pt x="217881" y="402132"/>
                      </a:lnTo>
                      <a:lnTo>
                        <a:pt x="218198" y="400862"/>
                      </a:lnTo>
                      <a:lnTo>
                        <a:pt x="217982" y="399592"/>
                      </a:lnTo>
                      <a:lnTo>
                        <a:pt x="218440" y="398322"/>
                      </a:lnTo>
                      <a:lnTo>
                        <a:pt x="218071" y="398322"/>
                      </a:lnTo>
                      <a:lnTo>
                        <a:pt x="217855" y="397052"/>
                      </a:lnTo>
                      <a:lnTo>
                        <a:pt x="218376" y="395782"/>
                      </a:lnTo>
                      <a:lnTo>
                        <a:pt x="217411" y="395782"/>
                      </a:lnTo>
                      <a:lnTo>
                        <a:pt x="217576" y="394512"/>
                      </a:lnTo>
                      <a:lnTo>
                        <a:pt x="217385" y="394512"/>
                      </a:lnTo>
                      <a:lnTo>
                        <a:pt x="216966" y="393242"/>
                      </a:lnTo>
                      <a:lnTo>
                        <a:pt x="217131" y="393242"/>
                      </a:lnTo>
                      <a:lnTo>
                        <a:pt x="217703" y="391972"/>
                      </a:lnTo>
                      <a:lnTo>
                        <a:pt x="215633" y="391972"/>
                      </a:lnTo>
                      <a:lnTo>
                        <a:pt x="212001" y="391972"/>
                      </a:lnTo>
                      <a:lnTo>
                        <a:pt x="209943" y="391972"/>
                      </a:lnTo>
                      <a:lnTo>
                        <a:pt x="210515" y="393242"/>
                      </a:lnTo>
                      <a:lnTo>
                        <a:pt x="210667" y="393242"/>
                      </a:lnTo>
                      <a:lnTo>
                        <a:pt x="210248" y="394512"/>
                      </a:lnTo>
                      <a:lnTo>
                        <a:pt x="210172" y="395782"/>
                      </a:lnTo>
                      <a:lnTo>
                        <a:pt x="209257" y="395782"/>
                      </a:lnTo>
                      <a:lnTo>
                        <a:pt x="209778" y="397052"/>
                      </a:lnTo>
                      <a:lnTo>
                        <a:pt x="209575" y="398322"/>
                      </a:lnTo>
                      <a:lnTo>
                        <a:pt x="209308" y="398322"/>
                      </a:lnTo>
                      <a:lnTo>
                        <a:pt x="209651" y="399592"/>
                      </a:lnTo>
                      <a:lnTo>
                        <a:pt x="209435" y="400862"/>
                      </a:lnTo>
                      <a:lnTo>
                        <a:pt x="209753" y="402132"/>
                      </a:lnTo>
                      <a:lnTo>
                        <a:pt x="209677" y="403402"/>
                      </a:lnTo>
                      <a:lnTo>
                        <a:pt x="210019" y="404672"/>
                      </a:lnTo>
                      <a:lnTo>
                        <a:pt x="209842" y="404672"/>
                      </a:lnTo>
                      <a:lnTo>
                        <a:pt x="209613" y="405942"/>
                      </a:lnTo>
                      <a:lnTo>
                        <a:pt x="210273" y="405942"/>
                      </a:lnTo>
                      <a:lnTo>
                        <a:pt x="210299" y="412445"/>
                      </a:lnTo>
                      <a:lnTo>
                        <a:pt x="209308" y="412445"/>
                      </a:lnTo>
                      <a:lnTo>
                        <a:pt x="208737" y="413677"/>
                      </a:lnTo>
                      <a:lnTo>
                        <a:pt x="208724" y="416255"/>
                      </a:lnTo>
                      <a:lnTo>
                        <a:pt x="209664" y="416255"/>
                      </a:lnTo>
                      <a:lnTo>
                        <a:pt x="209664" y="421182"/>
                      </a:lnTo>
                      <a:lnTo>
                        <a:pt x="209092" y="421182"/>
                      </a:lnTo>
                      <a:lnTo>
                        <a:pt x="209092" y="423722"/>
                      </a:lnTo>
                      <a:lnTo>
                        <a:pt x="203111" y="426262"/>
                      </a:lnTo>
                      <a:lnTo>
                        <a:pt x="203111" y="427532"/>
                      </a:lnTo>
                      <a:lnTo>
                        <a:pt x="203733" y="427532"/>
                      </a:lnTo>
                      <a:lnTo>
                        <a:pt x="203720" y="428802"/>
                      </a:lnTo>
                      <a:lnTo>
                        <a:pt x="204876" y="428802"/>
                      </a:lnTo>
                      <a:lnTo>
                        <a:pt x="204863" y="432612"/>
                      </a:lnTo>
                      <a:lnTo>
                        <a:pt x="206260" y="432612"/>
                      </a:lnTo>
                      <a:lnTo>
                        <a:pt x="209423" y="435152"/>
                      </a:lnTo>
                      <a:lnTo>
                        <a:pt x="209423" y="654862"/>
                      </a:lnTo>
                      <a:lnTo>
                        <a:pt x="878459" y="654862"/>
                      </a:lnTo>
                      <a:lnTo>
                        <a:pt x="878459" y="634631"/>
                      </a:lnTo>
                      <a:lnTo>
                        <a:pt x="1014272" y="634631"/>
                      </a:lnTo>
                      <a:lnTo>
                        <a:pt x="1014272" y="382333"/>
                      </a:lnTo>
                      <a:close/>
                    </a:path>
                    <a:path w="2462530" h="663575">
                      <a:moveTo>
                        <a:pt x="1834146" y="70802"/>
                      </a:moveTo>
                      <a:lnTo>
                        <a:pt x="1826425" y="70802"/>
                      </a:lnTo>
                      <a:lnTo>
                        <a:pt x="1826425" y="69532"/>
                      </a:lnTo>
                      <a:lnTo>
                        <a:pt x="1808556" y="69532"/>
                      </a:lnTo>
                      <a:lnTo>
                        <a:pt x="1808556" y="68262"/>
                      </a:lnTo>
                      <a:lnTo>
                        <a:pt x="1804276" y="68262"/>
                      </a:lnTo>
                      <a:lnTo>
                        <a:pt x="1804276" y="64897"/>
                      </a:lnTo>
                      <a:lnTo>
                        <a:pt x="1806028" y="64897"/>
                      </a:lnTo>
                      <a:lnTo>
                        <a:pt x="1806028" y="62357"/>
                      </a:lnTo>
                      <a:lnTo>
                        <a:pt x="1781797" y="62357"/>
                      </a:lnTo>
                      <a:lnTo>
                        <a:pt x="1781797" y="64897"/>
                      </a:lnTo>
                      <a:lnTo>
                        <a:pt x="1784032" y="64897"/>
                      </a:lnTo>
                      <a:lnTo>
                        <a:pt x="1784032" y="67868"/>
                      </a:lnTo>
                      <a:lnTo>
                        <a:pt x="1787220" y="67868"/>
                      </a:lnTo>
                      <a:lnTo>
                        <a:pt x="1787220" y="64897"/>
                      </a:lnTo>
                      <a:lnTo>
                        <a:pt x="1799958" y="64897"/>
                      </a:lnTo>
                      <a:lnTo>
                        <a:pt x="1799958" y="68262"/>
                      </a:lnTo>
                      <a:lnTo>
                        <a:pt x="1779358" y="68262"/>
                      </a:lnTo>
                      <a:lnTo>
                        <a:pt x="1779358" y="66992"/>
                      </a:lnTo>
                      <a:lnTo>
                        <a:pt x="1759813" y="66992"/>
                      </a:lnTo>
                      <a:lnTo>
                        <a:pt x="1759813" y="64452"/>
                      </a:lnTo>
                      <a:lnTo>
                        <a:pt x="1736610" y="64452"/>
                      </a:lnTo>
                      <a:lnTo>
                        <a:pt x="1736610" y="66992"/>
                      </a:lnTo>
                      <a:lnTo>
                        <a:pt x="1734896" y="66992"/>
                      </a:lnTo>
                      <a:lnTo>
                        <a:pt x="1734896" y="68262"/>
                      </a:lnTo>
                      <a:lnTo>
                        <a:pt x="1703146" y="68262"/>
                      </a:lnTo>
                      <a:lnTo>
                        <a:pt x="1703146" y="69532"/>
                      </a:lnTo>
                      <a:lnTo>
                        <a:pt x="1683753" y="69532"/>
                      </a:lnTo>
                      <a:lnTo>
                        <a:pt x="1683753" y="70802"/>
                      </a:lnTo>
                      <a:lnTo>
                        <a:pt x="1675269" y="70802"/>
                      </a:lnTo>
                      <a:lnTo>
                        <a:pt x="1675269" y="351751"/>
                      </a:lnTo>
                      <a:lnTo>
                        <a:pt x="1671764" y="351751"/>
                      </a:lnTo>
                      <a:lnTo>
                        <a:pt x="1671764" y="349364"/>
                      </a:lnTo>
                      <a:lnTo>
                        <a:pt x="1648879" y="349364"/>
                      </a:lnTo>
                      <a:lnTo>
                        <a:pt x="1648879" y="353949"/>
                      </a:lnTo>
                      <a:lnTo>
                        <a:pt x="1634185" y="353949"/>
                      </a:lnTo>
                      <a:lnTo>
                        <a:pt x="1634185" y="343179"/>
                      </a:lnTo>
                      <a:lnTo>
                        <a:pt x="1620342" y="335813"/>
                      </a:lnTo>
                      <a:lnTo>
                        <a:pt x="1614970" y="335813"/>
                      </a:lnTo>
                      <a:lnTo>
                        <a:pt x="1614970" y="302717"/>
                      </a:lnTo>
                      <a:lnTo>
                        <a:pt x="1611579" y="302717"/>
                      </a:lnTo>
                      <a:lnTo>
                        <a:pt x="1611579" y="335813"/>
                      </a:lnTo>
                      <a:lnTo>
                        <a:pt x="1606219" y="335813"/>
                      </a:lnTo>
                      <a:lnTo>
                        <a:pt x="1592376" y="343179"/>
                      </a:lnTo>
                      <a:lnTo>
                        <a:pt x="1592376" y="347560"/>
                      </a:lnTo>
                      <a:lnTo>
                        <a:pt x="1564398" y="347560"/>
                      </a:lnTo>
                      <a:lnTo>
                        <a:pt x="1564398" y="351155"/>
                      </a:lnTo>
                      <a:lnTo>
                        <a:pt x="1551127" y="351155"/>
                      </a:lnTo>
                      <a:lnTo>
                        <a:pt x="1551127" y="353949"/>
                      </a:lnTo>
                      <a:lnTo>
                        <a:pt x="1533893" y="353949"/>
                      </a:lnTo>
                      <a:lnTo>
                        <a:pt x="1533893" y="362508"/>
                      </a:lnTo>
                      <a:lnTo>
                        <a:pt x="1511007" y="362508"/>
                      </a:lnTo>
                      <a:lnTo>
                        <a:pt x="1511007" y="367665"/>
                      </a:lnTo>
                      <a:lnTo>
                        <a:pt x="1505127" y="367665"/>
                      </a:lnTo>
                      <a:lnTo>
                        <a:pt x="1505127" y="625754"/>
                      </a:lnTo>
                      <a:lnTo>
                        <a:pt x="1675269" y="625754"/>
                      </a:lnTo>
                      <a:lnTo>
                        <a:pt x="1675269" y="649198"/>
                      </a:lnTo>
                      <a:lnTo>
                        <a:pt x="1834146" y="649198"/>
                      </a:lnTo>
                      <a:lnTo>
                        <a:pt x="1834146" y="70802"/>
                      </a:lnTo>
                      <a:close/>
                    </a:path>
                    <a:path w="2462530" h="663575">
                      <a:moveTo>
                        <a:pt x="2026627" y="547890"/>
                      </a:moveTo>
                      <a:lnTo>
                        <a:pt x="1996833" y="58369"/>
                      </a:lnTo>
                      <a:lnTo>
                        <a:pt x="1971281" y="32918"/>
                      </a:lnTo>
                      <a:lnTo>
                        <a:pt x="1916963" y="0"/>
                      </a:lnTo>
                      <a:lnTo>
                        <a:pt x="1894954" y="27901"/>
                      </a:lnTo>
                      <a:lnTo>
                        <a:pt x="1885492" y="550062"/>
                      </a:lnTo>
                      <a:lnTo>
                        <a:pt x="2026627" y="547890"/>
                      </a:lnTo>
                      <a:close/>
                    </a:path>
                    <a:path w="2462530" h="663575">
                      <a:moveTo>
                        <a:pt x="2101049" y="451053"/>
                      </a:moveTo>
                      <a:lnTo>
                        <a:pt x="2093696" y="451053"/>
                      </a:lnTo>
                      <a:lnTo>
                        <a:pt x="2093696" y="449910"/>
                      </a:lnTo>
                      <a:lnTo>
                        <a:pt x="2085365" y="449910"/>
                      </a:lnTo>
                      <a:lnTo>
                        <a:pt x="2085365" y="451053"/>
                      </a:lnTo>
                      <a:lnTo>
                        <a:pt x="2079663" y="451053"/>
                      </a:lnTo>
                      <a:lnTo>
                        <a:pt x="2079663" y="447319"/>
                      </a:lnTo>
                      <a:lnTo>
                        <a:pt x="2077300" y="447319"/>
                      </a:lnTo>
                      <a:lnTo>
                        <a:pt x="2077300" y="451053"/>
                      </a:lnTo>
                      <a:lnTo>
                        <a:pt x="2071865" y="451053"/>
                      </a:lnTo>
                      <a:lnTo>
                        <a:pt x="2068766" y="449224"/>
                      </a:lnTo>
                      <a:lnTo>
                        <a:pt x="2064296" y="449224"/>
                      </a:lnTo>
                      <a:lnTo>
                        <a:pt x="2064296" y="448779"/>
                      </a:lnTo>
                      <a:lnTo>
                        <a:pt x="2062988" y="448779"/>
                      </a:lnTo>
                      <a:lnTo>
                        <a:pt x="2062988" y="447751"/>
                      </a:lnTo>
                      <a:lnTo>
                        <a:pt x="2061222" y="447751"/>
                      </a:lnTo>
                      <a:lnTo>
                        <a:pt x="2061222" y="448779"/>
                      </a:lnTo>
                      <a:lnTo>
                        <a:pt x="2061044" y="448779"/>
                      </a:lnTo>
                      <a:lnTo>
                        <a:pt x="2061044" y="447205"/>
                      </a:lnTo>
                      <a:lnTo>
                        <a:pt x="2059546" y="447205"/>
                      </a:lnTo>
                      <a:lnTo>
                        <a:pt x="2059546" y="448779"/>
                      </a:lnTo>
                      <a:lnTo>
                        <a:pt x="2058352" y="448779"/>
                      </a:lnTo>
                      <a:lnTo>
                        <a:pt x="2058352" y="449224"/>
                      </a:lnTo>
                      <a:lnTo>
                        <a:pt x="2049475" y="449224"/>
                      </a:lnTo>
                      <a:lnTo>
                        <a:pt x="2045677" y="451065"/>
                      </a:lnTo>
                      <a:lnTo>
                        <a:pt x="2033905" y="451065"/>
                      </a:lnTo>
                      <a:lnTo>
                        <a:pt x="2033905" y="470179"/>
                      </a:lnTo>
                      <a:lnTo>
                        <a:pt x="2037321" y="470179"/>
                      </a:lnTo>
                      <a:lnTo>
                        <a:pt x="2037321" y="479183"/>
                      </a:lnTo>
                      <a:lnTo>
                        <a:pt x="2042160" y="479183"/>
                      </a:lnTo>
                      <a:lnTo>
                        <a:pt x="2042160" y="470179"/>
                      </a:lnTo>
                      <a:lnTo>
                        <a:pt x="2051583" y="470179"/>
                      </a:lnTo>
                      <a:lnTo>
                        <a:pt x="2051583" y="476224"/>
                      </a:lnTo>
                      <a:lnTo>
                        <a:pt x="2101049" y="476224"/>
                      </a:lnTo>
                      <a:lnTo>
                        <a:pt x="2101049" y="451053"/>
                      </a:lnTo>
                      <a:close/>
                    </a:path>
                    <a:path w="2462530" h="663575">
                      <a:moveTo>
                        <a:pt x="2284488" y="86944"/>
                      </a:moveTo>
                      <a:lnTo>
                        <a:pt x="2280069" y="85191"/>
                      </a:lnTo>
                      <a:lnTo>
                        <a:pt x="2280069" y="82740"/>
                      </a:lnTo>
                      <a:lnTo>
                        <a:pt x="2277618" y="82740"/>
                      </a:lnTo>
                      <a:lnTo>
                        <a:pt x="2277618" y="80581"/>
                      </a:lnTo>
                      <a:lnTo>
                        <a:pt x="2276830" y="80581"/>
                      </a:lnTo>
                      <a:lnTo>
                        <a:pt x="2276830" y="82740"/>
                      </a:lnTo>
                      <a:lnTo>
                        <a:pt x="2275332" y="82740"/>
                      </a:lnTo>
                      <a:lnTo>
                        <a:pt x="2275332" y="83769"/>
                      </a:lnTo>
                      <a:lnTo>
                        <a:pt x="2270696" y="82575"/>
                      </a:lnTo>
                      <a:lnTo>
                        <a:pt x="2265667" y="81800"/>
                      </a:lnTo>
                      <a:lnTo>
                        <a:pt x="2260333" y="81330"/>
                      </a:lnTo>
                      <a:lnTo>
                        <a:pt x="2260333" y="60972"/>
                      </a:lnTo>
                      <a:lnTo>
                        <a:pt x="2242959" y="61353"/>
                      </a:lnTo>
                      <a:lnTo>
                        <a:pt x="2226297" y="62115"/>
                      </a:lnTo>
                      <a:lnTo>
                        <a:pt x="2210473" y="63296"/>
                      </a:lnTo>
                      <a:lnTo>
                        <a:pt x="2195588" y="64973"/>
                      </a:lnTo>
                      <a:lnTo>
                        <a:pt x="2195588" y="63525"/>
                      </a:lnTo>
                      <a:lnTo>
                        <a:pt x="2190026" y="62077"/>
                      </a:lnTo>
                      <a:lnTo>
                        <a:pt x="2183498" y="62839"/>
                      </a:lnTo>
                      <a:lnTo>
                        <a:pt x="2183498" y="66878"/>
                      </a:lnTo>
                      <a:lnTo>
                        <a:pt x="2173541" y="68922"/>
                      </a:lnTo>
                      <a:lnTo>
                        <a:pt x="2173541" y="663346"/>
                      </a:lnTo>
                      <a:lnTo>
                        <a:pt x="2284488" y="663346"/>
                      </a:lnTo>
                      <a:lnTo>
                        <a:pt x="2284488" y="86944"/>
                      </a:lnTo>
                      <a:close/>
                    </a:path>
                    <a:path w="2462530" h="663575">
                      <a:moveTo>
                        <a:pt x="2462250" y="126466"/>
                      </a:moveTo>
                      <a:lnTo>
                        <a:pt x="2455532" y="123164"/>
                      </a:lnTo>
                      <a:lnTo>
                        <a:pt x="2455532" y="121780"/>
                      </a:lnTo>
                      <a:lnTo>
                        <a:pt x="2455532" y="77292"/>
                      </a:lnTo>
                      <a:lnTo>
                        <a:pt x="2455532" y="43434"/>
                      </a:lnTo>
                      <a:lnTo>
                        <a:pt x="2446007" y="40449"/>
                      </a:lnTo>
                      <a:lnTo>
                        <a:pt x="2446007" y="43434"/>
                      </a:lnTo>
                      <a:lnTo>
                        <a:pt x="2418753" y="43434"/>
                      </a:lnTo>
                      <a:lnTo>
                        <a:pt x="2418753" y="38023"/>
                      </a:lnTo>
                      <a:lnTo>
                        <a:pt x="2407094" y="38023"/>
                      </a:lnTo>
                      <a:lnTo>
                        <a:pt x="2339543" y="43434"/>
                      </a:lnTo>
                      <a:lnTo>
                        <a:pt x="2339543" y="126466"/>
                      </a:lnTo>
                      <a:lnTo>
                        <a:pt x="2339302" y="126466"/>
                      </a:lnTo>
                      <a:lnTo>
                        <a:pt x="2334272" y="127508"/>
                      </a:lnTo>
                      <a:lnTo>
                        <a:pt x="2334272" y="270167"/>
                      </a:lnTo>
                      <a:lnTo>
                        <a:pt x="2339543" y="271665"/>
                      </a:lnTo>
                      <a:lnTo>
                        <a:pt x="2339543" y="291960"/>
                      </a:lnTo>
                      <a:lnTo>
                        <a:pt x="2334272" y="293052"/>
                      </a:lnTo>
                      <a:lnTo>
                        <a:pt x="2334272" y="435711"/>
                      </a:lnTo>
                      <a:lnTo>
                        <a:pt x="2339543" y="437210"/>
                      </a:lnTo>
                      <a:lnTo>
                        <a:pt x="2339543" y="464400"/>
                      </a:lnTo>
                      <a:lnTo>
                        <a:pt x="2333968" y="465556"/>
                      </a:lnTo>
                      <a:lnTo>
                        <a:pt x="2334272" y="465556"/>
                      </a:lnTo>
                      <a:lnTo>
                        <a:pt x="2334272" y="608152"/>
                      </a:lnTo>
                      <a:lnTo>
                        <a:pt x="2339543" y="609650"/>
                      </a:lnTo>
                      <a:lnTo>
                        <a:pt x="2339543" y="652716"/>
                      </a:lnTo>
                      <a:lnTo>
                        <a:pt x="2455532" y="652716"/>
                      </a:lnTo>
                      <a:lnTo>
                        <a:pt x="2455532" y="570014"/>
                      </a:lnTo>
                      <a:lnTo>
                        <a:pt x="2462250" y="570014"/>
                      </a:lnTo>
                      <a:lnTo>
                        <a:pt x="2462250" y="465556"/>
                      </a:lnTo>
                      <a:lnTo>
                        <a:pt x="2455532" y="463143"/>
                      </a:lnTo>
                      <a:lnTo>
                        <a:pt x="2455532" y="435102"/>
                      </a:lnTo>
                      <a:lnTo>
                        <a:pt x="2462250" y="435102"/>
                      </a:lnTo>
                      <a:lnTo>
                        <a:pt x="2462250" y="292442"/>
                      </a:lnTo>
                      <a:lnTo>
                        <a:pt x="2455532" y="289153"/>
                      </a:lnTo>
                      <a:lnTo>
                        <a:pt x="2455532" y="269125"/>
                      </a:lnTo>
                      <a:lnTo>
                        <a:pt x="2462250" y="269125"/>
                      </a:lnTo>
                      <a:lnTo>
                        <a:pt x="2462250" y="126466"/>
                      </a:lnTo>
                      <a:close/>
                    </a:path>
                  </a:pathLst>
                </a:custGeom>
                <a:solidFill>
                  <a:srgbClr val="D9DADB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9" name="object 123">
                  <a:extLst>
                    <a:ext uri="{FF2B5EF4-FFF2-40B4-BE49-F238E27FC236}">
                      <a16:creationId xmlns:a16="http://schemas.microsoft.com/office/drawing/2014/main" id="{16943B7E-7CB3-2FBC-BD91-51EC16A4F86F}"/>
                    </a:ext>
                  </a:extLst>
                </p:cNvPr>
                <p:cNvSpPr/>
                <p:nvPr/>
              </p:nvSpPr>
              <p:spPr>
                <a:xfrm>
                  <a:off x="457201" y="494423"/>
                  <a:ext cx="2778204" cy="481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285" h="481965">
                      <a:moveTo>
                        <a:pt x="2415222" y="147027"/>
                      </a:moveTo>
                      <a:lnTo>
                        <a:pt x="2406192" y="110807"/>
                      </a:lnTo>
                      <a:lnTo>
                        <a:pt x="2339581" y="110807"/>
                      </a:lnTo>
                      <a:lnTo>
                        <a:pt x="2268283" y="356946"/>
                      </a:lnTo>
                      <a:lnTo>
                        <a:pt x="2354415" y="356946"/>
                      </a:lnTo>
                      <a:lnTo>
                        <a:pt x="2415222" y="147027"/>
                      </a:lnTo>
                      <a:close/>
                    </a:path>
                    <a:path w="2788285" h="481965">
                      <a:moveTo>
                        <a:pt x="2483751" y="12433"/>
                      </a:moveTo>
                      <a:lnTo>
                        <a:pt x="2483320" y="12433"/>
                      </a:lnTo>
                      <a:lnTo>
                        <a:pt x="2483320" y="8483"/>
                      </a:lnTo>
                      <a:lnTo>
                        <a:pt x="2482697" y="8483"/>
                      </a:lnTo>
                      <a:lnTo>
                        <a:pt x="2482697" y="16497"/>
                      </a:lnTo>
                      <a:lnTo>
                        <a:pt x="2482570" y="15849"/>
                      </a:lnTo>
                      <a:lnTo>
                        <a:pt x="2482278" y="14579"/>
                      </a:lnTo>
                      <a:lnTo>
                        <a:pt x="2482278" y="12217"/>
                      </a:lnTo>
                      <a:lnTo>
                        <a:pt x="2482278" y="5842"/>
                      </a:lnTo>
                      <a:lnTo>
                        <a:pt x="2481643" y="5842"/>
                      </a:lnTo>
                      <a:lnTo>
                        <a:pt x="2481643" y="12217"/>
                      </a:lnTo>
                      <a:lnTo>
                        <a:pt x="2481338" y="11150"/>
                      </a:lnTo>
                      <a:lnTo>
                        <a:pt x="2480805" y="9334"/>
                      </a:lnTo>
                      <a:lnTo>
                        <a:pt x="2480246" y="7442"/>
                      </a:lnTo>
                      <a:lnTo>
                        <a:pt x="2478214" y="3403"/>
                      </a:lnTo>
                      <a:lnTo>
                        <a:pt x="2475750" y="482"/>
                      </a:lnTo>
                      <a:lnTo>
                        <a:pt x="2473807" y="2794"/>
                      </a:lnTo>
                      <a:lnTo>
                        <a:pt x="2472118" y="5842"/>
                      </a:lnTo>
                      <a:lnTo>
                        <a:pt x="2470823" y="9334"/>
                      </a:lnTo>
                      <a:lnTo>
                        <a:pt x="2470823" y="0"/>
                      </a:lnTo>
                      <a:lnTo>
                        <a:pt x="2470188" y="0"/>
                      </a:lnTo>
                      <a:lnTo>
                        <a:pt x="2470188" y="1117"/>
                      </a:lnTo>
                      <a:lnTo>
                        <a:pt x="2469565" y="1117"/>
                      </a:lnTo>
                      <a:lnTo>
                        <a:pt x="2469565" y="13296"/>
                      </a:lnTo>
                      <a:lnTo>
                        <a:pt x="2469273" y="14363"/>
                      </a:lnTo>
                      <a:lnTo>
                        <a:pt x="2469007" y="15481"/>
                      </a:lnTo>
                      <a:lnTo>
                        <a:pt x="2468791" y="16624"/>
                      </a:lnTo>
                      <a:lnTo>
                        <a:pt x="2468791" y="736"/>
                      </a:lnTo>
                      <a:lnTo>
                        <a:pt x="2467749" y="736"/>
                      </a:lnTo>
                      <a:lnTo>
                        <a:pt x="2467749" y="356946"/>
                      </a:lnTo>
                      <a:lnTo>
                        <a:pt x="2483751" y="356946"/>
                      </a:lnTo>
                      <a:lnTo>
                        <a:pt x="2483751" y="16624"/>
                      </a:lnTo>
                      <a:lnTo>
                        <a:pt x="2483751" y="12433"/>
                      </a:lnTo>
                      <a:close/>
                    </a:path>
                    <a:path w="2788285" h="481965">
                      <a:moveTo>
                        <a:pt x="2545880" y="236512"/>
                      </a:moveTo>
                      <a:lnTo>
                        <a:pt x="2528887" y="184975"/>
                      </a:lnTo>
                      <a:lnTo>
                        <a:pt x="2499017" y="234594"/>
                      </a:lnTo>
                      <a:lnTo>
                        <a:pt x="2516479" y="361124"/>
                      </a:lnTo>
                      <a:lnTo>
                        <a:pt x="2533700" y="361124"/>
                      </a:lnTo>
                      <a:lnTo>
                        <a:pt x="2545880" y="236512"/>
                      </a:lnTo>
                      <a:close/>
                    </a:path>
                    <a:path w="2788285" h="481965">
                      <a:moveTo>
                        <a:pt x="2690342" y="356946"/>
                      </a:moveTo>
                      <a:lnTo>
                        <a:pt x="2619044" y="110807"/>
                      </a:lnTo>
                      <a:lnTo>
                        <a:pt x="2552433" y="110807"/>
                      </a:lnTo>
                      <a:lnTo>
                        <a:pt x="2543403" y="147027"/>
                      </a:lnTo>
                      <a:lnTo>
                        <a:pt x="2604211" y="356946"/>
                      </a:lnTo>
                      <a:lnTo>
                        <a:pt x="2690342" y="356946"/>
                      </a:lnTo>
                      <a:close/>
                    </a:path>
                    <a:path w="2788285" h="481965">
                      <a:moveTo>
                        <a:pt x="2788196" y="406425"/>
                      </a:moveTo>
                      <a:lnTo>
                        <a:pt x="0" y="406425"/>
                      </a:lnTo>
                      <a:lnTo>
                        <a:pt x="0" y="481901"/>
                      </a:lnTo>
                      <a:lnTo>
                        <a:pt x="2788196" y="481901"/>
                      </a:lnTo>
                      <a:lnTo>
                        <a:pt x="2788196" y="406425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40" name="object 124">
                  <a:extLst>
                    <a:ext uri="{FF2B5EF4-FFF2-40B4-BE49-F238E27FC236}">
                      <a16:creationId xmlns:a16="http://schemas.microsoft.com/office/drawing/2014/main" id="{298B4F5C-36E6-DAB6-52A4-2ADF79173511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469464" y="423297"/>
                  <a:ext cx="520103" cy="430530"/>
                </a:xfrm>
                <a:prstGeom prst="rect">
                  <a:avLst/>
                </a:prstGeom>
              </p:spPr>
            </p:pic>
            <p:sp>
              <p:nvSpPr>
                <p:cNvPr id="41" name="object 125">
                  <a:extLst>
                    <a:ext uri="{FF2B5EF4-FFF2-40B4-BE49-F238E27FC236}">
                      <a16:creationId xmlns:a16="http://schemas.microsoft.com/office/drawing/2014/main" id="{D7620BFD-5365-D90D-7921-844B7A8BFC7F}"/>
                    </a:ext>
                  </a:extLst>
                </p:cNvPr>
                <p:cNvSpPr/>
                <p:nvPr/>
              </p:nvSpPr>
              <p:spPr>
                <a:xfrm>
                  <a:off x="457201" y="848017"/>
                  <a:ext cx="2782642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285" h="85725">
                      <a:moveTo>
                        <a:pt x="2788196" y="0"/>
                      </a:moveTo>
                      <a:lnTo>
                        <a:pt x="0" y="0"/>
                      </a:lnTo>
                      <a:lnTo>
                        <a:pt x="0" y="85305"/>
                      </a:lnTo>
                      <a:lnTo>
                        <a:pt x="2788196" y="85305"/>
                      </a:lnTo>
                      <a:lnTo>
                        <a:pt x="2788196" y="0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2" name="object 126">
                  <a:extLst>
                    <a:ext uri="{FF2B5EF4-FFF2-40B4-BE49-F238E27FC236}">
                      <a16:creationId xmlns:a16="http://schemas.microsoft.com/office/drawing/2014/main" id="{77EE3A02-4E9C-0C58-6327-3D5B5EB42C23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35367" y="729601"/>
                  <a:ext cx="207644" cy="121285"/>
                </a:xfrm>
                <a:prstGeom prst="rect">
                  <a:avLst/>
                </a:prstGeom>
              </p:spPr>
            </p:pic>
            <p:pic>
              <p:nvPicPr>
                <p:cNvPr id="43" name="object 127">
                  <a:extLst>
                    <a:ext uri="{FF2B5EF4-FFF2-40B4-BE49-F238E27FC236}">
                      <a16:creationId xmlns:a16="http://schemas.microsoft.com/office/drawing/2014/main" id="{5AD87AE5-797E-3346-5F4E-BBEDC98CA153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2155620" y="647929"/>
                  <a:ext cx="549179" cy="214629"/>
                </a:xfrm>
                <a:prstGeom prst="rect">
                  <a:avLst/>
                </a:prstGeom>
              </p:spPr>
            </p:pic>
            <p:sp>
              <p:nvSpPr>
                <p:cNvPr id="44" name="object 128">
                  <a:extLst>
                    <a:ext uri="{FF2B5EF4-FFF2-40B4-BE49-F238E27FC236}">
                      <a16:creationId xmlns:a16="http://schemas.microsoft.com/office/drawing/2014/main" id="{6FF01B3D-FBC5-EB8B-4075-D6BDDC8A0AEC}"/>
                    </a:ext>
                  </a:extLst>
                </p:cNvPr>
                <p:cNvSpPr/>
                <p:nvPr/>
              </p:nvSpPr>
              <p:spPr>
                <a:xfrm>
                  <a:off x="457200" y="877609"/>
                  <a:ext cx="635" cy="93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93344">
                      <a:moveTo>
                        <a:pt x="215" y="0"/>
                      </a:moveTo>
                      <a:lnTo>
                        <a:pt x="0" y="0"/>
                      </a:lnTo>
                      <a:lnTo>
                        <a:pt x="0" y="92813"/>
                      </a:lnTo>
                      <a:lnTo>
                        <a:pt x="215" y="92849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rgbClr val="F5323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5" name="object 129">
                  <a:extLst>
                    <a:ext uri="{FF2B5EF4-FFF2-40B4-BE49-F238E27FC236}">
                      <a16:creationId xmlns:a16="http://schemas.microsoft.com/office/drawing/2014/main" id="{0FF513FA-FEDE-B32B-3807-FF0F3F397257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301297" y="466314"/>
                  <a:ext cx="828548" cy="39623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6" name="Imagen 45">
            <a:extLst>
              <a:ext uri="{FF2B5EF4-FFF2-40B4-BE49-F238E27FC236}">
                <a16:creationId xmlns:a16="http://schemas.microsoft.com/office/drawing/2014/main" id="{EEC5342D-88CD-A0CB-BCC6-E6903C0620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262729" y="1449808"/>
            <a:ext cx="5523377" cy="43128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5AA23055-A7C6-E0FE-D5A1-2615A9EE8B6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88704" y="5020946"/>
            <a:ext cx="690797" cy="69079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8A964D-533F-9BA5-F9B4-BF0D2751AFF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090236" y="1113402"/>
            <a:ext cx="690797" cy="6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8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179AF3-C876-70D5-03C9-994C7580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" t="41852" r="42397" b="2234"/>
          <a:stretch/>
        </p:blipFill>
        <p:spPr>
          <a:xfrm>
            <a:off x="6262729" y="1449808"/>
            <a:ext cx="5523378" cy="43128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Imagen 10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0E0C299-510D-D34C-F2D4-AC0426B95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424" y="2240786"/>
            <a:ext cx="3289996" cy="2945518"/>
          </a:xfrm>
          <a:prstGeom prst="rect">
            <a:avLst/>
          </a:prstGeom>
        </p:spPr>
      </p:pic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Nueva estación – Parla Alta Velocidad </a:t>
            </a:r>
          </a:p>
        </p:txBody>
      </p:sp>
      <p:sp>
        <p:nvSpPr>
          <p:cNvPr id="2" name="object 84">
            <a:extLst>
              <a:ext uri="{FF2B5EF4-FFF2-40B4-BE49-F238E27FC236}">
                <a16:creationId xmlns:a16="http://schemas.microsoft.com/office/drawing/2014/main" id="{E87BDFAB-0846-CD30-4D24-06EADA401B21}"/>
              </a:ext>
            </a:extLst>
          </p:cNvPr>
          <p:cNvSpPr txBox="1"/>
          <p:nvPr/>
        </p:nvSpPr>
        <p:spPr>
          <a:xfrm>
            <a:off x="512547" y="1321904"/>
            <a:ext cx="4486835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400" b="1" dirty="0">
                <a:latin typeface="Montserrat ExtraBold" pitchFamily="2" charset="77"/>
                <a:cs typeface="Arial"/>
              </a:rPr>
              <a:t>Nueva</a:t>
            </a:r>
            <a:r>
              <a:rPr sz="1400" b="1" spc="10" dirty="0">
                <a:latin typeface="Montserrat ExtraBold" pitchFamily="2" charset="77"/>
                <a:cs typeface="Arial"/>
              </a:rPr>
              <a:t> </a:t>
            </a:r>
            <a:r>
              <a:rPr sz="1400" b="1" spc="-30" dirty="0">
                <a:latin typeface="Montserrat ExtraBold" pitchFamily="2" charset="77"/>
                <a:cs typeface="Arial"/>
              </a:rPr>
              <a:t>estación</a:t>
            </a:r>
            <a:r>
              <a:rPr sz="1400" b="1" spc="15" dirty="0">
                <a:latin typeface="Montserrat ExtraBold" pitchFamily="2" charset="77"/>
                <a:cs typeface="Arial"/>
              </a:rPr>
              <a:t> </a:t>
            </a:r>
            <a:r>
              <a:rPr sz="1400" b="1" dirty="0">
                <a:latin typeface="Montserrat ExtraBold" pitchFamily="2" charset="77"/>
                <a:cs typeface="Arial"/>
              </a:rPr>
              <a:t>de</a:t>
            </a:r>
            <a:r>
              <a:rPr sz="1400" b="1" spc="15" dirty="0">
                <a:latin typeface="Montserrat ExtraBold" pitchFamily="2" charset="77"/>
                <a:cs typeface="Arial"/>
              </a:rPr>
              <a:t> </a:t>
            </a:r>
            <a:r>
              <a:rPr lang="es-ES" sz="1400" b="1" dirty="0">
                <a:latin typeface="Montserrat ExtraBold" pitchFamily="2" charset="77"/>
                <a:cs typeface="Arial"/>
              </a:rPr>
              <a:t>A</a:t>
            </a:r>
            <a:r>
              <a:rPr sz="1400" b="1" dirty="0" err="1">
                <a:latin typeface="Montserrat ExtraBold" pitchFamily="2" charset="77"/>
                <a:cs typeface="Arial"/>
              </a:rPr>
              <a:t>lta</a:t>
            </a:r>
            <a:r>
              <a:rPr sz="1400" b="1" spc="15" dirty="0">
                <a:latin typeface="Montserrat ExtraBold" pitchFamily="2" charset="77"/>
                <a:cs typeface="Arial"/>
              </a:rPr>
              <a:t> </a:t>
            </a:r>
            <a:r>
              <a:rPr lang="es-ES" sz="1400" b="1" spc="-10" dirty="0">
                <a:latin typeface="Montserrat ExtraBold" pitchFamily="2" charset="77"/>
                <a:cs typeface="Arial"/>
              </a:rPr>
              <a:t>V</a:t>
            </a:r>
            <a:r>
              <a:rPr sz="1400" b="1" spc="-10" dirty="0" err="1">
                <a:latin typeface="Montserrat ExtraBold" pitchFamily="2" charset="77"/>
                <a:cs typeface="Arial"/>
              </a:rPr>
              <a:t>elocidad</a:t>
            </a:r>
            <a:r>
              <a:rPr sz="1400" b="1" spc="-10" dirty="0">
                <a:latin typeface="Montserrat ExtraBold" pitchFamily="2" charset="77"/>
                <a:cs typeface="Arial"/>
              </a:rPr>
              <a:t> </a:t>
            </a:r>
            <a:r>
              <a:rPr sz="1400" b="1" dirty="0" err="1">
                <a:latin typeface="Montserrat ExtraBold" pitchFamily="2" charset="77"/>
                <a:cs typeface="Arial"/>
              </a:rPr>
              <a:t>en</a:t>
            </a:r>
            <a:r>
              <a:rPr lang="es-ES" sz="1400" b="1" dirty="0">
                <a:latin typeface="Montserrat ExtraBold" pitchFamily="2" charset="77"/>
                <a:cs typeface="Arial"/>
              </a:rPr>
              <a:t> Parla</a:t>
            </a:r>
            <a:r>
              <a:rPr sz="1400" b="1" spc="35" dirty="0">
                <a:latin typeface="Montserrat ExtraBold" pitchFamily="2" charset="77"/>
                <a:cs typeface="Arial"/>
              </a:rPr>
              <a:t> </a:t>
            </a:r>
            <a:r>
              <a:rPr sz="1400" spc="-20" dirty="0">
                <a:latin typeface="Montserrat Medium" pitchFamily="2" charset="77"/>
                <a:cs typeface="Arial"/>
              </a:rPr>
              <a:t>conectada</a:t>
            </a:r>
            <a:r>
              <a:rPr sz="1400" spc="35" dirty="0">
                <a:latin typeface="Montserrat Medium" pitchFamily="2" charset="77"/>
                <a:cs typeface="Arial"/>
              </a:rPr>
              <a:t> </a:t>
            </a:r>
            <a:r>
              <a:rPr sz="1400" spc="-50" dirty="0">
                <a:latin typeface="Montserrat Medium" pitchFamily="2" charset="77"/>
                <a:cs typeface="Arial"/>
              </a:rPr>
              <a:t>a </a:t>
            </a:r>
            <a:r>
              <a:rPr sz="1400" dirty="0">
                <a:latin typeface="Montserrat Medium" pitchFamily="2" charset="77"/>
                <a:cs typeface="Arial"/>
              </a:rPr>
              <a:t>la</a:t>
            </a:r>
            <a:r>
              <a:rPr sz="1400" spc="25" dirty="0">
                <a:latin typeface="Montserrat Medium" pitchFamily="2" charset="77"/>
                <a:cs typeface="Arial"/>
              </a:rPr>
              <a:t> </a:t>
            </a:r>
            <a:r>
              <a:rPr sz="1400" dirty="0">
                <a:latin typeface="Montserrat Medium" pitchFamily="2" charset="77"/>
                <a:cs typeface="Arial"/>
              </a:rPr>
              <a:t>red</a:t>
            </a:r>
            <a:r>
              <a:rPr sz="1400" spc="25" dirty="0">
                <a:latin typeface="Montserrat Medium" pitchFamily="2" charset="77"/>
                <a:cs typeface="Arial"/>
              </a:rPr>
              <a:t> </a:t>
            </a:r>
            <a:r>
              <a:rPr sz="1400" dirty="0">
                <a:latin typeface="Montserrat Medium" pitchFamily="2" charset="77"/>
                <a:cs typeface="Arial"/>
              </a:rPr>
              <a:t>de</a:t>
            </a:r>
            <a:r>
              <a:rPr sz="1400" spc="25" dirty="0">
                <a:latin typeface="Montserrat Medium" pitchFamily="2" charset="77"/>
                <a:cs typeface="Arial"/>
              </a:rPr>
              <a:t> </a:t>
            </a:r>
            <a:r>
              <a:rPr sz="1400" spc="-10" dirty="0" err="1">
                <a:latin typeface="Montserrat Medium" pitchFamily="2" charset="77"/>
                <a:cs typeface="Arial"/>
              </a:rPr>
              <a:t>Cercanías</a:t>
            </a:r>
            <a:r>
              <a:rPr lang="es-ES" sz="1400" spc="-10" dirty="0">
                <a:latin typeface="Montserrat Medium" pitchFamily="2" charset="77"/>
                <a:cs typeface="Arial"/>
              </a:rPr>
              <a:t> de Madrid.</a:t>
            </a:r>
            <a:endParaRPr sz="1400" dirty="0">
              <a:latin typeface="Montserrat Medium" pitchFamily="2" charset="77"/>
              <a:cs typeface="Arial"/>
            </a:endParaRPr>
          </a:p>
          <a:p>
            <a:pPr marL="241300" marR="252729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1300" algn="l"/>
              </a:tabLst>
            </a:pPr>
            <a:r>
              <a:rPr lang="es-ES" sz="1400" dirty="0">
                <a:latin typeface="Montserrat Medium" pitchFamily="2" charset="77"/>
                <a:cs typeface="Arial"/>
              </a:rPr>
              <a:t>Los trenes transversales norte-sur, Andalucía-Cataluña, tendrán </a:t>
            </a:r>
            <a:r>
              <a:rPr lang="es-ES" sz="1400" b="1" dirty="0">
                <a:latin typeface="Montserrat ExtraBold" pitchFamily="2" charset="77"/>
                <a:cs typeface="Arial"/>
              </a:rPr>
              <a:t>posibilidad de parada en el sur de Madrid.</a:t>
            </a:r>
            <a:endParaRPr sz="1400" b="1" dirty="0">
              <a:latin typeface="Montserrat ExtraBold" pitchFamily="2" charset="77"/>
              <a:cs typeface="Arial"/>
            </a:endParaRPr>
          </a:p>
        </p:txBody>
      </p:sp>
      <p:sp>
        <p:nvSpPr>
          <p:cNvPr id="6" name="Gráfico 35">
            <a:extLst>
              <a:ext uri="{FF2B5EF4-FFF2-40B4-BE49-F238E27FC236}">
                <a16:creationId xmlns:a16="http://schemas.microsoft.com/office/drawing/2014/main" id="{7C22A628-40AF-2068-7BCF-76DC3E825A45}"/>
              </a:ext>
            </a:extLst>
          </p:cNvPr>
          <p:cNvSpPr/>
          <p:nvPr/>
        </p:nvSpPr>
        <p:spPr>
          <a:xfrm rot="5043262" flipH="1">
            <a:off x="2951561" y="1120771"/>
            <a:ext cx="2940100" cy="6074864"/>
          </a:xfrm>
          <a:custGeom>
            <a:avLst/>
            <a:gdLst>
              <a:gd name="connsiteX0" fmla="*/ 753454 w 5398893"/>
              <a:gd name="connsiteY0" fmla="*/ 1034294 h 3317306"/>
              <a:gd name="connsiteX1" fmla="*/ 930041 w 5398893"/>
              <a:gd name="connsiteY1" fmla="*/ 968924 h 3317306"/>
              <a:gd name="connsiteX2" fmla="*/ 112923 w 5398893"/>
              <a:gd name="connsiteY2" fmla="*/ 22447 h 3317306"/>
              <a:gd name="connsiteX3" fmla="*/ 214 w 5398893"/>
              <a:gd name="connsiteY3" fmla="*/ 69536 h 3317306"/>
              <a:gd name="connsiteX4" fmla="*/ 92246 w 5398893"/>
              <a:gd name="connsiteY4" fmla="*/ 1237605 h 3317306"/>
              <a:gd name="connsiteX5" fmla="*/ 283879 w 5398893"/>
              <a:gd name="connsiteY5" fmla="*/ 1180176 h 3317306"/>
              <a:gd name="connsiteX6" fmla="*/ 2555045 w 5398893"/>
              <a:gd name="connsiteY6" fmla="*/ 3196297 h 3317306"/>
              <a:gd name="connsiteX7" fmla="*/ 5398894 w 5398893"/>
              <a:gd name="connsiteY7" fmla="*/ 2452393 h 3317306"/>
              <a:gd name="connsiteX8" fmla="*/ 753546 w 5398893"/>
              <a:gd name="connsiteY8" fmla="*/ 1034294 h 33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8893" h="3317306">
                <a:moveTo>
                  <a:pt x="753454" y="1034294"/>
                </a:moveTo>
                <a:cubicBezTo>
                  <a:pt x="856009" y="1000963"/>
                  <a:pt x="929026" y="975110"/>
                  <a:pt x="930041" y="968924"/>
                </a:cubicBezTo>
                <a:lnTo>
                  <a:pt x="112923" y="22447"/>
                </a:lnTo>
                <a:cubicBezTo>
                  <a:pt x="72400" y="-24549"/>
                  <a:pt x="-4586" y="7582"/>
                  <a:pt x="214" y="69536"/>
                </a:cubicBezTo>
                <a:lnTo>
                  <a:pt x="92246" y="1237605"/>
                </a:lnTo>
                <a:cubicBezTo>
                  <a:pt x="92246" y="1237605"/>
                  <a:pt x="172740" y="1213691"/>
                  <a:pt x="283879" y="1180176"/>
                </a:cubicBezTo>
                <a:cubicBezTo>
                  <a:pt x="426958" y="1494283"/>
                  <a:pt x="1081704" y="2753851"/>
                  <a:pt x="2555045" y="3196297"/>
                </a:cubicBezTo>
                <a:cubicBezTo>
                  <a:pt x="4243742" y="3703467"/>
                  <a:pt x="5398894" y="2452393"/>
                  <a:pt x="5398894" y="2452393"/>
                </a:cubicBezTo>
                <a:cubicBezTo>
                  <a:pt x="2335535" y="4413301"/>
                  <a:pt x="977210" y="1572486"/>
                  <a:pt x="753546" y="1034294"/>
                </a:cubicBezTo>
                <a:close/>
              </a:path>
            </a:pathLst>
          </a:custGeom>
          <a:solidFill>
            <a:schemeClr val="accent1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C0F79E9-27CD-2C7D-8F84-7C270334E5BE}"/>
              </a:ext>
            </a:extLst>
          </p:cNvPr>
          <p:cNvGrpSpPr/>
          <p:nvPr/>
        </p:nvGrpSpPr>
        <p:grpSpPr>
          <a:xfrm>
            <a:off x="8630870" y="4932581"/>
            <a:ext cx="576580" cy="601345"/>
            <a:chOff x="-971618" y="2782809"/>
            <a:chExt cx="576580" cy="601345"/>
          </a:xfrm>
        </p:grpSpPr>
        <p:sp>
          <p:nvSpPr>
            <p:cNvPr id="8" name="object 114">
              <a:extLst>
                <a:ext uri="{FF2B5EF4-FFF2-40B4-BE49-F238E27FC236}">
                  <a16:creationId xmlns:a16="http://schemas.microsoft.com/office/drawing/2014/main" id="{2A6255FB-4376-E55E-5740-1CA5DFC3323C}"/>
                </a:ext>
              </a:extLst>
            </p:cNvPr>
            <p:cNvSpPr/>
            <p:nvPr/>
          </p:nvSpPr>
          <p:spPr>
            <a:xfrm>
              <a:off x="-971618" y="2782809"/>
              <a:ext cx="576580" cy="601345"/>
            </a:xfrm>
            <a:custGeom>
              <a:avLst/>
              <a:gdLst/>
              <a:ahLst/>
              <a:cxnLst/>
              <a:rect l="l" t="t" r="r" b="b"/>
              <a:pathLst>
                <a:path w="576579" h="601344">
                  <a:moveTo>
                    <a:pt x="340361" y="0"/>
                  </a:moveTo>
                  <a:lnTo>
                    <a:pt x="322992" y="9801"/>
                  </a:lnTo>
                  <a:lnTo>
                    <a:pt x="219055" y="116265"/>
                  </a:lnTo>
                  <a:lnTo>
                    <a:pt x="212388" y="121611"/>
                  </a:lnTo>
                  <a:lnTo>
                    <a:pt x="204739" y="125150"/>
                  </a:lnTo>
                  <a:lnTo>
                    <a:pt x="196467" y="126768"/>
                  </a:lnTo>
                  <a:lnTo>
                    <a:pt x="187927" y="126349"/>
                  </a:lnTo>
                  <a:lnTo>
                    <a:pt x="41319" y="101089"/>
                  </a:lnTo>
                  <a:lnTo>
                    <a:pt x="21504" y="103335"/>
                  </a:lnTo>
                  <a:lnTo>
                    <a:pt x="6925" y="115043"/>
                  </a:lnTo>
                  <a:lnTo>
                    <a:pt x="269" y="132517"/>
                  </a:lnTo>
                  <a:lnTo>
                    <a:pt x="4222" y="152066"/>
                  </a:lnTo>
                  <a:lnTo>
                    <a:pt x="73348" y="283803"/>
                  </a:lnTo>
                  <a:lnTo>
                    <a:pt x="76369" y="291799"/>
                  </a:lnTo>
                  <a:lnTo>
                    <a:pt x="77374" y="300166"/>
                  </a:lnTo>
                  <a:lnTo>
                    <a:pt x="76359" y="308530"/>
                  </a:lnTo>
                  <a:lnTo>
                    <a:pt x="73323" y="316519"/>
                  </a:lnTo>
                  <a:lnTo>
                    <a:pt x="3981" y="448167"/>
                  </a:lnTo>
                  <a:lnTo>
                    <a:pt x="0" y="467700"/>
                  </a:lnTo>
                  <a:lnTo>
                    <a:pt x="6632" y="485183"/>
                  </a:lnTo>
                  <a:lnTo>
                    <a:pt x="21193" y="496914"/>
                  </a:lnTo>
                  <a:lnTo>
                    <a:pt x="41001" y="499195"/>
                  </a:lnTo>
                  <a:lnTo>
                    <a:pt x="187673" y="474164"/>
                  </a:lnTo>
                  <a:lnTo>
                    <a:pt x="196209" y="473756"/>
                  </a:lnTo>
                  <a:lnTo>
                    <a:pt x="204472" y="475388"/>
                  </a:lnTo>
                  <a:lnTo>
                    <a:pt x="212112" y="478941"/>
                  </a:lnTo>
                  <a:lnTo>
                    <a:pt x="218776" y="484298"/>
                  </a:lnTo>
                  <a:lnTo>
                    <a:pt x="322547" y="590915"/>
                  </a:lnTo>
                  <a:lnTo>
                    <a:pt x="339899" y="600741"/>
                  </a:lnTo>
                  <a:lnTo>
                    <a:pt x="358576" y="599840"/>
                  </a:lnTo>
                  <a:lnTo>
                    <a:pt x="374231" y="589618"/>
                  </a:lnTo>
                  <a:lnTo>
                    <a:pt x="382517" y="571484"/>
                  </a:lnTo>
                  <a:lnTo>
                    <a:pt x="404031" y="424253"/>
                  </a:lnTo>
                  <a:lnTo>
                    <a:pt x="406285" y="416012"/>
                  </a:lnTo>
                  <a:lnTo>
                    <a:pt x="410390" y="408654"/>
                  </a:lnTo>
                  <a:lnTo>
                    <a:pt x="416128" y="402482"/>
                  </a:lnTo>
                  <a:lnTo>
                    <a:pt x="423284" y="397799"/>
                  </a:lnTo>
                  <a:lnTo>
                    <a:pt x="556748" y="332063"/>
                  </a:lnTo>
                  <a:lnTo>
                    <a:pt x="571454" y="318595"/>
                  </a:lnTo>
                  <a:lnTo>
                    <a:pt x="576366" y="300552"/>
                  </a:lnTo>
                  <a:lnTo>
                    <a:pt x="571482" y="282504"/>
                  </a:lnTo>
                  <a:lnTo>
                    <a:pt x="556799" y="269021"/>
                  </a:lnTo>
                  <a:lnTo>
                    <a:pt x="423436" y="203070"/>
                  </a:lnTo>
                  <a:lnTo>
                    <a:pt x="416289" y="198376"/>
                  </a:lnTo>
                  <a:lnTo>
                    <a:pt x="410557" y="192195"/>
                  </a:lnTo>
                  <a:lnTo>
                    <a:pt x="406461" y="184828"/>
                  </a:lnTo>
                  <a:lnTo>
                    <a:pt x="404221" y="176577"/>
                  </a:lnTo>
                  <a:lnTo>
                    <a:pt x="382936" y="29334"/>
                  </a:lnTo>
                  <a:lnTo>
                    <a:pt x="374675" y="11181"/>
                  </a:lnTo>
                  <a:lnTo>
                    <a:pt x="359036" y="932"/>
                  </a:lnTo>
                  <a:lnTo>
                    <a:pt x="340361" y="0"/>
                  </a:lnTo>
                  <a:close/>
                </a:path>
              </a:pathLst>
            </a:custGeom>
            <a:solidFill>
              <a:srgbClr val="821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5">
              <a:extLst>
                <a:ext uri="{FF2B5EF4-FFF2-40B4-BE49-F238E27FC236}">
                  <a16:creationId xmlns:a16="http://schemas.microsoft.com/office/drawing/2014/main" id="{C8BDEFA9-CD88-75A3-ABA5-0F0D075E50D9}"/>
                </a:ext>
              </a:extLst>
            </p:cNvPr>
            <p:cNvSpPr/>
            <p:nvPr/>
          </p:nvSpPr>
          <p:spPr>
            <a:xfrm>
              <a:off x="-916535" y="2845245"/>
              <a:ext cx="455295" cy="476250"/>
            </a:xfrm>
            <a:custGeom>
              <a:avLst/>
              <a:gdLst/>
              <a:ahLst/>
              <a:cxnLst/>
              <a:rect l="l" t="t" r="r" b="b"/>
              <a:pathLst>
                <a:path w="455295" h="476250">
                  <a:moveTo>
                    <a:pt x="151218" y="370751"/>
                  </a:moveTo>
                  <a:lnTo>
                    <a:pt x="147002" y="370039"/>
                  </a:lnTo>
                  <a:lnTo>
                    <a:pt x="142748" y="369684"/>
                  </a:lnTo>
                  <a:lnTo>
                    <a:pt x="134175" y="369684"/>
                  </a:lnTo>
                  <a:lnTo>
                    <a:pt x="129857" y="370052"/>
                  </a:lnTo>
                  <a:lnTo>
                    <a:pt x="27533" y="387413"/>
                  </a:lnTo>
                  <a:lnTo>
                    <a:pt x="20370" y="387413"/>
                  </a:lnTo>
                  <a:lnTo>
                    <a:pt x="14833" y="384606"/>
                  </a:lnTo>
                  <a:lnTo>
                    <a:pt x="6794" y="373519"/>
                  </a:lnTo>
                  <a:lnTo>
                    <a:pt x="6248" y="366014"/>
                  </a:lnTo>
                  <a:lnTo>
                    <a:pt x="54991" y="273469"/>
                  </a:lnTo>
                  <a:lnTo>
                    <a:pt x="61620" y="256032"/>
                  </a:lnTo>
                  <a:lnTo>
                    <a:pt x="63830" y="237769"/>
                  </a:lnTo>
                  <a:lnTo>
                    <a:pt x="61645" y="219519"/>
                  </a:lnTo>
                  <a:lnTo>
                    <a:pt x="55041" y="202069"/>
                  </a:lnTo>
                  <a:lnTo>
                    <a:pt x="6438" y="109461"/>
                  </a:lnTo>
                  <a:lnTo>
                    <a:pt x="6997" y="101955"/>
                  </a:lnTo>
                  <a:lnTo>
                    <a:pt x="15062" y="90919"/>
                  </a:lnTo>
                  <a:lnTo>
                    <a:pt x="20599" y="88074"/>
                  </a:lnTo>
                  <a:lnTo>
                    <a:pt x="28892" y="88176"/>
                  </a:lnTo>
                  <a:lnTo>
                    <a:pt x="78955" y="96799"/>
                  </a:lnTo>
                  <a:lnTo>
                    <a:pt x="80238" y="89357"/>
                  </a:lnTo>
                  <a:lnTo>
                    <a:pt x="29768" y="80657"/>
                  </a:lnTo>
                  <a:lnTo>
                    <a:pt x="26720" y="80530"/>
                  </a:lnTo>
                  <a:lnTo>
                    <a:pt x="18300" y="80530"/>
                  </a:lnTo>
                  <a:lnTo>
                    <a:pt x="10350" y="84505"/>
                  </a:lnTo>
                  <a:lnTo>
                    <a:pt x="5257" y="91503"/>
                  </a:lnTo>
                  <a:lnTo>
                    <a:pt x="1739" y="98094"/>
                  </a:lnTo>
                  <a:lnTo>
                    <a:pt x="203" y="105219"/>
                  </a:lnTo>
                  <a:lnTo>
                    <a:pt x="685" y="112509"/>
                  </a:lnTo>
                  <a:lnTo>
                    <a:pt x="3200" y="119545"/>
                  </a:lnTo>
                  <a:lnTo>
                    <a:pt x="48361" y="205587"/>
                  </a:lnTo>
                  <a:lnTo>
                    <a:pt x="54305" y="221310"/>
                  </a:lnTo>
                  <a:lnTo>
                    <a:pt x="56273" y="237769"/>
                  </a:lnTo>
                  <a:lnTo>
                    <a:pt x="54279" y="254215"/>
                  </a:lnTo>
                  <a:lnTo>
                    <a:pt x="48310" y="269938"/>
                  </a:lnTo>
                  <a:lnTo>
                    <a:pt x="3022" y="355917"/>
                  </a:lnTo>
                  <a:lnTo>
                    <a:pt x="495" y="362940"/>
                  </a:lnTo>
                  <a:lnTo>
                    <a:pt x="18072" y="394970"/>
                  </a:lnTo>
                  <a:lnTo>
                    <a:pt x="29540" y="394843"/>
                  </a:lnTo>
                  <a:lnTo>
                    <a:pt x="130708" y="377571"/>
                  </a:lnTo>
                  <a:lnTo>
                    <a:pt x="134607" y="377240"/>
                  </a:lnTo>
                  <a:lnTo>
                    <a:pt x="142328" y="377240"/>
                  </a:lnTo>
                  <a:lnTo>
                    <a:pt x="146164" y="377558"/>
                  </a:lnTo>
                  <a:lnTo>
                    <a:pt x="149974" y="378206"/>
                  </a:lnTo>
                  <a:lnTo>
                    <a:pt x="151218" y="370751"/>
                  </a:lnTo>
                  <a:close/>
                </a:path>
                <a:path w="455295" h="476250">
                  <a:moveTo>
                    <a:pt x="455206" y="238074"/>
                  </a:moveTo>
                  <a:lnTo>
                    <a:pt x="353263" y="171107"/>
                  </a:lnTo>
                  <a:lnTo>
                    <a:pt x="339204" y="161874"/>
                  </a:lnTo>
                  <a:lnTo>
                    <a:pt x="327939" y="149720"/>
                  </a:lnTo>
                  <a:lnTo>
                    <a:pt x="319887" y="135242"/>
                  </a:lnTo>
                  <a:lnTo>
                    <a:pt x="315493" y="119011"/>
                  </a:lnTo>
                  <a:lnTo>
                    <a:pt x="301586" y="22847"/>
                  </a:lnTo>
                  <a:lnTo>
                    <a:pt x="299504" y="15671"/>
                  </a:lnTo>
                  <a:lnTo>
                    <a:pt x="277926" y="0"/>
                  </a:lnTo>
                  <a:lnTo>
                    <a:pt x="275158" y="0"/>
                  </a:lnTo>
                  <a:lnTo>
                    <a:pt x="268122" y="0"/>
                  </a:lnTo>
                  <a:lnTo>
                    <a:pt x="261289" y="2806"/>
                  </a:lnTo>
                  <a:lnTo>
                    <a:pt x="188290" y="77584"/>
                  </a:lnTo>
                  <a:lnTo>
                    <a:pt x="183337" y="82181"/>
                  </a:lnTo>
                  <a:lnTo>
                    <a:pt x="177990" y="86258"/>
                  </a:lnTo>
                  <a:lnTo>
                    <a:pt x="172275" y="89789"/>
                  </a:lnTo>
                  <a:lnTo>
                    <a:pt x="166217" y="92760"/>
                  </a:lnTo>
                  <a:lnTo>
                    <a:pt x="169214" y="99695"/>
                  </a:lnTo>
                  <a:lnTo>
                    <a:pt x="265277" y="9537"/>
                  </a:lnTo>
                  <a:lnTo>
                    <a:pt x="270065" y="7531"/>
                  </a:lnTo>
                  <a:lnTo>
                    <a:pt x="277075" y="7531"/>
                  </a:lnTo>
                  <a:lnTo>
                    <a:pt x="279120" y="7848"/>
                  </a:lnTo>
                  <a:lnTo>
                    <a:pt x="288201" y="10807"/>
                  </a:lnTo>
                  <a:lnTo>
                    <a:pt x="293039" y="16573"/>
                  </a:lnTo>
                  <a:lnTo>
                    <a:pt x="308025" y="120103"/>
                  </a:lnTo>
                  <a:lnTo>
                    <a:pt x="312902" y="138099"/>
                  </a:lnTo>
                  <a:lnTo>
                    <a:pt x="321830" y="154152"/>
                  </a:lnTo>
                  <a:lnTo>
                    <a:pt x="334327" y="167640"/>
                  </a:lnTo>
                  <a:lnTo>
                    <a:pt x="349923" y="177876"/>
                  </a:lnTo>
                  <a:lnTo>
                    <a:pt x="443687" y="224243"/>
                  </a:lnTo>
                  <a:lnTo>
                    <a:pt x="447662" y="230644"/>
                  </a:lnTo>
                  <a:lnTo>
                    <a:pt x="447636" y="245478"/>
                  </a:lnTo>
                  <a:lnTo>
                    <a:pt x="443661" y="251879"/>
                  </a:lnTo>
                  <a:lnTo>
                    <a:pt x="349834" y="298107"/>
                  </a:lnTo>
                  <a:lnTo>
                    <a:pt x="334314" y="308305"/>
                  </a:lnTo>
                  <a:lnTo>
                    <a:pt x="321779" y="321843"/>
                  </a:lnTo>
                  <a:lnTo>
                    <a:pt x="312762" y="337947"/>
                  </a:lnTo>
                  <a:lnTo>
                    <a:pt x="307835" y="355828"/>
                  </a:lnTo>
                  <a:lnTo>
                    <a:pt x="292722" y="459320"/>
                  </a:lnTo>
                  <a:lnTo>
                    <a:pt x="287858" y="465074"/>
                  </a:lnTo>
                  <a:lnTo>
                    <a:pt x="278777" y="468007"/>
                  </a:lnTo>
                  <a:lnTo>
                    <a:pt x="276745" y="468325"/>
                  </a:lnTo>
                  <a:lnTo>
                    <a:pt x="269735" y="468325"/>
                  </a:lnTo>
                  <a:lnTo>
                    <a:pt x="264947" y="466318"/>
                  </a:lnTo>
                  <a:lnTo>
                    <a:pt x="209397" y="409244"/>
                  </a:lnTo>
                  <a:lnTo>
                    <a:pt x="203974" y="414515"/>
                  </a:lnTo>
                  <a:lnTo>
                    <a:pt x="260946" y="473049"/>
                  </a:lnTo>
                  <a:lnTo>
                    <a:pt x="267779" y="475869"/>
                  </a:lnTo>
                  <a:lnTo>
                    <a:pt x="277596" y="475869"/>
                  </a:lnTo>
                  <a:lnTo>
                    <a:pt x="315315" y="356920"/>
                  </a:lnTo>
                  <a:lnTo>
                    <a:pt x="319747" y="340791"/>
                  </a:lnTo>
                  <a:lnTo>
                    <a:pt x="327875" y="326288"/>
                  </a:lnTo>
                  <a:lnTo>
                    <a:pt x="339178" y="314083"/>
                  </a:lnTo>
                  <a:lnTo>
                    <a:pt x="353174" y="304876"/>
                  </a:lnTo>
                  <a:lnTo>
                    <a:pt x="440347" y="261950"/>
                  </a:lnTo>
                  <a:lnTo>
                    <a:pt x="446519" y="257746"/>
                  </a:lnTo>
                  <a:lnTo>
                    <a:pt x="451192" y="252145"/>
                  </a:lnTo>
                  <a:lnTo>
                    <a:pt x="454164" y="245478"/>
                  </a:lnTo>
                  <a:lnTo>
                    <a:pt x="455206" y="2380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76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Nueva estación – Parla Alta Velocidad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6BDB2B2-2BB4-1AED-EDED-EF5315E383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9923" y="1576714"/>
            <a:ext cx="5420607" cy="4156437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E1E9F766-B8CE-7ED4-6C0A-A6E052C96871}"/>
              </a:ext>
            </a:extLst>
          </p:cNvPr>
          <p:cNvGrpSpPr/>
          <p:nvPr/>
        </p:nvGrpSpPr>
        <p:grpSpPr>
          <a:xfrm>
            <a:off x="1132463" y="3942920"/>
            <a:ext cx="5660533" cy="981883"/>
            <a:chOff x="826161" y="4620020"/>
            <a:chExt cx="6495088" cy="1126646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8829B870-4231-0ECE-0129-5A93B9BBE0FD}"/>
                </a:ext>
              </a:extLst>
            </p:cNvPr>
            <p:cNvSpPr/>
            <p:nvPr/>
          </p:nvSpPr>
          <p:spPr>
            <a:xfrm>
              <a:off x="826161" y="4620020"/>
              <a:ext cx="3146638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ítulo 5">
              <a:extLst>
                <a:ext uri="{FF2B5EF4-FFF2-40B4-BE49-F238E27FC236}">
                  <a16:creationId xmlns:a16="http://schemas.microsoft.com/office/drawing/2014/main" id="{869CC39A-3F8E-235F-1F6E-99D1A5EAE69A}"/>
                </a:ext>
              </a:extLst>
            </p:cNvPr>
            <p:cNvSpPr txBox="1">
              <a:spLocks/>
            </p:cNvSpPr>
            <p:nvPr/>
          </p:nvSpPr>
          <p:spPr>
            <a:xfrm>
              <a:off x="875320" y="4806634"/>
              <a:ext cx="3436504" cy="3616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4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ISÓCRONAS ESTACIONES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229400E-45CC-FDA7-39D4-B0BF8B779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8585" y="4624370"/>
              <a:ext cx="596966" cy="1122296"/>
            </a:xfrm>
            <a:prstGeom prst="rect">
              <a:avLst/>
            </a:prstGeom>
          </p:spPr>
        </p:pic>
        <p:sp>
          <p:nvSpPr>
            <p:cNvPr id="17" name="Título 5">
              <a:extLst>
                <a:ext uri="{FF2B5EF4-FFF2-40B4-BE49-F238E27FC236}">
                  <a16:creationId xmlns:a16="http://schemas.microsoft.com/office/drawing/2014/main" id="{50D3ABA2-F2F9-BF55-8A62-BF0C0C243F16}"/>
                </a:ext>
              </a:extLst>
            </p:cNvPr>
            <p:cNvSpPr txBox="1">
              <a:spLocks/>
            </p:cNvSpPr>
            <p:nvPr/>
          </p:nvSpPr>
          <p:spPr>
            <a:xfrm>
              <a:off x="4689352" y="4638127"/>
              <a:ext cx="2631897" cy="25816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0-15 MINUTOS</a:t>
              </a:r>
            </a:p>
          </p:txBody>
        </p:sp>
        <p:sp>
          <p:nvSpPr>
            <p:cNvPr id="18" name="Título 5">
              <a:extLst>
                <a:ext uri="{FF2B5EF4-FFF2-40B4-BE49-F238E27FC236}">
                  <a16:creationId xmlns:a16="http://schemas.microsoft.com/office/drawing/2014/main" id="{00726A36-379B-C1E8-3269-86CEBF8E2077}"/>
                </a:ext>
              </a:extLst>
            </p:cNvPr>
            <p:cNvSpPr txBox="1">
              <a:spLocks/>
            </p:cNvSpPr>
            <p:nvPr/>
          </p:nvSpPr>
          <p:spPr>
            <a:xfrm>
              <a:off x="4689352" y="5052014"/>
              <a:ext cx="2631897" cy="25816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15-30 MINUTOS</a:t>
              </a:r>
            </a:p>
          </p:txBody>
        </p:sp>
        <p:sp>
          <p:nvSpPr>
            <p:cNvPr id="19" name="Título 5">
              <a:extLst>
                <a:ext uri="{FF2B5EF4-FFF2-40B4-BE49-F238E27FC236}">
                  <a16:creationId xmlns:a16="http://schemas.microsoft.com/office/drawing/2014/main" id="{ED83574D-2F3C-EBB7-15B0-9393703AB098}"/>
                </a:ext>
              </a:extLst>
            </p:cNvPr>
            <p:cNvSpPr txBox="1">
              <a:spLocks/>
            </p:cNvSpPr>
            <p:nvPr/>
          </p:nvSpPr>
          <p:spPr>
            <a:xfrm>
              <a:off x="4689352" y="5475526"/>
              <a:ext cx="2631897" cy="25816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effectLst/>
                  <a:latin typeface="Montserrat Medium" pitchFamily="2" charset="77"/>
                </a:rPr>
                <a:t>30-60 MINUTOS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301B1AF-45A2-B93F-64FF-72D5F4769FD7}"/>
              </a:ext>
            </a:extLst>
          </p:cNvPr>
          <p:cNvSpPr txBox="1"/>
          <p:nvPr/>
        </p:nvSpPr>
        <p:spPr>
          <a:xfrm>
            <a:off x="439160" y="1574410"/>
            <a:ext cx="5161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latin typeface="Montserrat ExtraBold" pitchFamily="2" charset="77"/>
              </a:rPr>
              <a:t>IMPACTO DE PARLA ALTA VELOCIDAD</a:t>
            </a:r>
          </a:p>
          <a:p>
            <a:r>
              <a:rPr lang="es-ES" sz="1800" dirty="0">
                <a:latin typeface="Montserrat" pitchFamily="2" charset="77"/>
              </a:rPr>
              <a:t>Área de influencia de más de 1,26 millones de habitantes*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D578D-AB97-B3E3-FC84-F4718728A4E2}"/>
              </a:ext>
            </a:extLst>
          </p:cNvPr>
          <p:cNvSpPr txBox="1"/>
          <p:nvPr/>
        </p:nvSpPr>
        <p:spPr>
          <a:xfrm>
            <a:off x="426974" y="2550827"/>
            <a:ext cx="52997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Montserrat" pitchFamily="2" charset="77"/>
              </a:rPr>
              <a:t>*Población de los municipios del sur de Madrid limítrofes con Parla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2530FE-1CD7-42F7-95E4-6D2074285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4846" y="3172448"/>
            <a:ext cx="1013416" cy="9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DB7AE-952A-F459-FE64-89F65A79D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64" y="587876"/>
            <a:ext cx="7086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C0FF4EA4-B88D-4979-6F15-4ACE224D985C}"/>
              </a:ext>
            </a:extLst>
          </p:cNvPr>
          <p:cNvSpPr/>
          <p:nvPr/>
        </p:nvSpPr>
        <p:spPr>
          <a:xfrm>
            <a:off x="343899" y="1713322"/>
            <a:ext cx="3485664" cy="76823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364E560B-1542-68E1-1752-43A13E480D8A}"/>
              </a:ext>
            </a:extLst>
          </p:cNvPr>
          <p:cNvSpPr txBox="1">
            <a:spLocks/>
          </p:cNvSpPr>
          <p:nvPr/>
        </p:nvSpPr>
        <p:spPr>
          <a:xfrm>
            <a:off x="393058" y="1829801"/>
            <a:ext cx="3296770" cy="598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600" dirty="0">
                <a:solidFill>
                  <a:schemeClr val="bg1"/>
                </a:solidFill>
                <a:latin typeface="Montserrat Medium" pitchFamily="2" charset="77"/>
              </a:rPr>
              <a:t>PARLA AV: </a:t>
            </a:r>
            <a:r>
              <a:rPr lang="es-ES" altLang="es-ES" sz="1600" dirty="0">
                <a:solidFill>
                  <a:schemeClr val="bg1"/>
                </a:solidFill>
              </a:rPr>
              <a:t>ACCESO &lt;1h. </a:t>
            </a:r>
            <a:r>
              <a:rPr lang="es-ES" altLang="es-ES" sz="1600" dirty="0">
                <a:solidFill>
                  <a:schemeClr val="bg1"/>
                </a:solidFill>
                <a:latin typeface="Montserrat Medium" pitchFamily="2" charset="77"/>
              </a:rPr>
              <a:t>para 6 MILLONES DE PASAJEROS</a:t>
            </a:r>
            <a:endParaRPr kumimoji="0" lang="es-ES" altLang="es-ES" sz="16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0B250E0D-3DCA-1E74-7C84-36B885FCB227}"/>
              </a:ext>
            </a:extLst>
          </p:cNvPr>
          <p:cNvSpPr txBox="1">
            <a:spLocks/>
          </p:cNvSpPr>
          <p:nvPr/>
        </p:nvSpPr>
        <p:spPr>
          <a:xfrm>
            <a:off x="393058" y="2547522"/>
            <a:ext cx="3436504" cy="14952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400" b="0" u="none" strike="noStrike" cap="none" normalizeH="0" baseline="0" dirty="0">
                <a:ln>
                  <a:noFill/>
                </a:ln>
                <a:effectLst/>
                <a:latin typeface="Montserrat Medium" pitchFamily="2" charset="77"/>
              </a:rPr>
              <a:t>Parla AV permitiría acceder en un tiempo estimado inferior a </a:t>
            </a:r>
            <a:r>
              <a:rPr kumimoji="0" lang="es-ES" altLang="es-ES" sz="1400" u="none" strike="noStrike" cap="none" normalizeH="0" baseline="0" dirty="0">
                <a:ln>
                  <a:noFill/>
                </a:ln>
                <a:effectLst/>
                <a:latin typeface="Montserrat ExtraBold" pitchFamily="2" charset="77"/>
              </a:rPr>
              <a:t>1 hora a una población de casi </a:t>
            </a:r>
            <a:r>
              <a:rPr lang="es-ES" altLang="es-ES" sz="1400" dirty="0">
                <a:latin typeface="Montserrat ExtraBold" pitchFamily="2" charset="77"/>
              </a:rPr>
              <a:t>6</a:t>
            </a:r>
            <a:r>
              <a:rPr kumimoji="0" lang="es-ES" altLang="es-ES" sz="1400" u="none" strike="noStrike" cap="none" normalizeH="0" baseline="0" dirty="0">
                <a:ln>
                  <a:noFill/>
                </a:ln>
                <a:effectLst/>
                <a:latin typeface="Montserrat ExtraBold" pitchFamily="2" charset="77"/>
              </a:rPr>
              <a:t> millones de personas en la zona sur.</a:t>
            </a:r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B5BA567A-7999-6B97-7095-67CC9F586FE2}"/>
              </a:ext>
            </a:extLst>
          </p:cNvPr>
          <p:cNvSpPr txBox="1">
            <a:spLocks/>
          </p:cNvSpPr>
          <p:nvPr/>
        </p:nvSpPr>
        <p:spPr>
          <a:xfrm>
            <a:off x="5786232" y="1713577"/>
            <a:ext cx="3390492" cy="6934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s-ES" altLang="es-ES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Medium" pitchFamily="2" charset="77"/>
              </a:rPr>
              <a:t>Tiempo de acceso</a:t>
            </a:r>
          </a:p>
          <a:p>
            <a:pPr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s-ES" altLang="es-ES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ExtraBold" pitchFamily="2" charset="77"/>
              </a:rPr>
              <a:t>0-15 min.</a:t>
            </a:r>
            <a:endParaRPr kumimoji="0" lang="es-ES" altLang="es-ES" sz="200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Montserrat ExtraBold" pitchFamily="2" charset="77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2FAD3C2E-82C7-DFAB-DD69-52E9F21A385D}"/>
              </a:ext>
            </a:extLst>
          </p:cNvPr>
          <p:cNvSpPr/>
          <p:nvPr/>
        </p:nvSpPr>
        <p:spPr>
          <a:xfrm>
            <a:off x="9306028" y="1713322"/>
            <a:ext cx="2312724" cy="6934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 altLang="es-ES" sz="36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ExtraBold" pitchFamily="2" charset="77"/>
              </a:rPr>
              <a:t>4,7</a:t>
            </a:r>
            <a:r>
              <a:rPr lang="es-ES" altLang="es-ES" sz="2000" b="1" dirty="0" bmk="">
                <a:solidFill>
                  <a:schemeClr val="bg1"/>
                </a:solidFill>
                <a:latin typeface="Montserrat ExtraBold" pitchFamily="2" charset="77"/>
                <a:cs typeface="Calibri" panose="020F0502020204030204" pitchFamily="34" charset="0"/>
              </a:rPr>
              <a:t>Millones</a:t>
            </a:r>
            <a:endParaRPr lang="es-ES" sz="3600" b="1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11" name="Título 5">
            <a:extLst>
              <a:ext uri="{FF2B5EF4-FFF2-40B4-BE49-F238E27FC236}">
                <a16:creationId xmlns:a16="http://schemas.microsoft.com/office/drawing/2014/main" id="{E1CB1F36-AA71-6983-47ED-53C0F3BBF310}"/>
              </a:ext>
            </a:extLst>
          </p:cNvPr>
          <p:cNvSpPr txBox="1">
            <a:spLocks/>
          </p:cNvSpPr>
          <p:nvPr/>
        </p:nvSpPr>
        <p:spPr>
          <a:xfrm>
            <a:off x="5786232" y="2590270"/>
            <a:ext cx="3390492" cy="6934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s-ES" altLang="es-ES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Medium" pitchFamily="2" charset="77"/>
              </a:rPr>
              <a:t>Tiempo de acceso</a:t>
            </a:r>
          </a:p>
          <a:p>
            <a:pPr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s-ES" altLang="es-ES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ExtraBold" pitchFamily="2" charset="77"/>
              </a:rPr>
              <a:t>15-30 min.</a:t>
            </a:r>
            <a:endParaRPr kumimoji="0" lang="es-ES" altLang="es-ES" sz="200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Montserrat ExtraBold" pitchFamily="2" charset="77"/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F245C8C-91BD-D837-6A6A-D5D8D76311B2}"/>
              </a:ext>
            </a:extLst>
          </p:cNvPr>
          <p:cNvSpPr/>
          <p:nvPr/>
        </p:nvSpPr>
        <p:spPr>
          <a:xfrm>
            <a:off x="9306028" y="2590015"/>
            <a:ext cx="2312724" cy="6934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 altLang="es-ES" sz="36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ExtraBold" pitchFamily="2" charset="77"/>
              </a:rPr>
              <a:t>6,0</a:t>
            </a:r>
            <a:r>
              <a:rPr lang="es-ES" altLang="es-ES" sz="2000" b="1" dirty="0" bmk="">
                <a:solidFill>
                  <a:schemeClr val="bg1"/>
                </a:solidFill>
                <a:latin typeface="Montserrat ExtraBold" pitchFamily="2" charset="77"/>
                <a:cs typeface="Calibri" panose="020F0502020204030204" pitchFamily="34" charset="0"/>
              </a:rPr>
              <a:t>Millones</a:t>
            </a:r>
            <a:endParaRPr lang="es-ES" sz="3600" b="1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13" name="Título 5">
            <a:extLst>
              <a:ext uri="{FF2B5EF4-FFF2-40B4-BE49-F238E27FC236}">
                <a16:creationId xmlns:a16="http://schemas.microsoft.com/office/drawing/2014/main" id="{E226CBBB-26A4-7652-41FD-1DE0555CCDFA}"/>
              </a:ext>
            </a:extLst>
          </p:cNvPr>
          <p:cNvSpPr txBox="1">
            <a:spLocks/>
          </p:cNvSpPr>
          <p:nvPr/>
        </p:nvSpPr>
        <p:spPr>
          <a:xfrm>
            <a:off x="5786232" y="3429255"/>
            <a:ext cx="3390492" cy="6934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s-ES" altLang="es-ES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Medium" pitchFamily="2" charset="77"/>
              </a:rPr>
              <a:t>Tiempo de acceso</a:t>
            </a:r>
          </a:p>
          <a:p>
            <a:pPr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s-ES" altLang="es-ES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ExtraBold" pitchFamily="2" charset="77"/>
              </a:rPr>
              <a:t>30-60 min.</a:t>
            </a:r>
            <a:endParaRPr kumimoji="0" lang="es-ES" altLang="es-ES" sz="200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Montserrat ExtraBold" pitchFamily="2" charset="77"/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3A8AA98-15AA-1B34-2290-E7C2B0211B2C}"/>
              </a:ext>
            </a:extLst>
          </p:cNvPr>
          <p:cNvSpPr/>
          <p:nvPr/>
        </p:nvSpPr>
        <p:spPr>
          <a:xfrm>
            <a:off x="9306028" y="3429000"/>
            <a:ext cx="2312724" cy="6934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 altLang="es-ES" sz="36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ExtraBold" pitchFamily="2" charset="77"/>
              </a:rPr>
              <a:t>6,2</a:t>
            </a:r>
            <a:r>
              <a:rPr lang="es-ES" altLang="es-ES" sz="2000" b="1" dirty="0" bmk="">
                <a:solidFill>
                  <a:schemeClr val="bg1"/>
                </a:solidFill>
                <a:latin typeface="Montserrat ExtraBold" pitchFamily="2" charset="77"/>
                <a:cs typeface="Calibri" panose="020F0502020204030204" pitchFamily="34" charset="0"/>
              </a:rPr>
              <a:t>Millones</a:t>
            </a:r>
            <a:endParaRPr lang="es-ES" sz="3600" b="1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9A9A700-BFE4-8C58-9573-0AB085D52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6285" y="2481555"/>
            <a:ext cx="3785414" cy="3785414"/>
          </a:xfrm>
          <a:prstGeom prst="rect">
            <a:avLst/>
          </a:prstGeom>
        </p:spPr>
      </p:pic>
      <p:sp>
        <p:nvSpPr>
          <p:cNvPr id="17" name="Título 5">
            <a:extLst>
              <a:ext uri="{FF2B5EF4-FFF2-40B4-BE49-F238E27FC236}">
                <a16:creationId xmlns:a16="http://schemas.microsoft.com/office/drawing/2014/main" id="{0A61D33D-3942-ABAB-DCBB-BC205EEE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Nueva estación – Parla Alta Velocidad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C3FADA-342F-222F-048C-BB07A6C7F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18" y="2343045"/>
            <a:ext cx="2155157" cy="11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4DCF196-6398-259A-42EA-630C736FC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5" r="8381"/>
          <a:stretch/>
        </p:blipFill>
        <p:spPr>
          <a:xfrm>
            <a:off x="899573" y="2785251"/>
            <a:ext cx="2617602" cy="2582879"/>
          </a:xfrm>
          <a:prstGeom prst="rect">
            <a:avLst/>
          </a:prstGeom>
        </p:spPr>
      </p:pic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F150B93-8260-3F45-DD50-CA3306DEF939}"/>
              </a:ext>
            </a:extLst>
          </p:cNvPr>
          <p:cNvGrpSpPr/>
          <p:nvPr/>
        </p:nvGrpSpPr>
        <p:grpSpPr>
          <a:xfrm>
            <a:off x="399076" y="1376816"/>
            <a:ext cx="3071977" cy="1798145"/>
            <a:chOff x="399077" y="1638457"/>
            <a:chExt cx="2506126" cy="1466931"/>
          </a:xfrm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BA9DA92D-954F-E759-21EB-92B27FFC7721}"/>
                </a:ext>
              </a:extLst>
            </p:cNvPr>
            <p:cNvSpPr/>
            <p:nvPr/>
          </p:nvSpPr>
          <p:spPr>
            <a:xfrm>
              <a:off x="399077" y="2117263"/>
              <a:ext cx="2305794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ítulo 5">
              <a:extLst>
                <a:ext uri="{FF2B5EF4-FFF2-40B4-BE49-F238E27FC236}">
                  <a16:creationId xmlns:a16="http://schemas.microsoft.com/office/drawing/2014/main" id="{493BBC13-E458-D750-CBED-20593D34DFBF}"/>
                </a:ext>
              </a:extLst>
            </p:cNvPr>
            <p:cNvSpPr txBox="1">
              <a:spLocks/>
            </p:cNvSpPr>
            <p:nvPr/>
          </p:nvSpPr>
          <p:spPr>
            <a:xfrm>
              <a:off x="448238" y="2189441"/>
              <a:ext cx="225663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2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NUEVO ACCESO A </a:t>
              </a:r>
              <a:r>
                <a:rPr kumimoji="0" lang="es-ES" altLang="es-ES" sz="22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BARCELONA</a:t>
              </a:r>
            </a:p>
          </p:txBody>
        </p:sp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06698035-2066-182A-C91B-97594650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3703" y="2444988"/>
              <a:ext cx="571500" cy="660400"/>
            </a:xfrm>
            <a:prstGeom prst="rect">
              <a:avLst/>
            </a:prstGeom>
          </p:spPr>
        </p:pic>
        <p:pic>
          <p:nvPicPr>
            <p:cNvPr id="13" name="Imagen 12" descr="Gráfico, Histograma&#10;&#10;Descripción generada automáticamente">
              <a:extLst>
                <a:ext uri="{FF2B5EF4-FFF2-40B4-BE49-F238E27FC236}">
                  <a16:creationId xmlns:a16="http://schemas.microsoft.com/office/drawing/2014/main" id="{0FA49ABB-F9FE-E358-5689-8AE42E65D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25" r="12369" b="48412"/>
            <a:stretch/>
          </p:blipFill>
          <p:spPr>
            <a:xfrm>
              <a:off x="399077" y="1638457"/>
              <a:ext cx="2305794" cy="591388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59B0A41-A8A4-B9EB-FB26-77EE2EFEBFA9}"/>
              </a:ext>
            </a:extLst>
          </p:cNvPr>
          <p:cNvGrpSpPr/>
          <p:nvPr/>
        </p:nvGrpSpPr>
        <p:grpSpPr>
          <a:xfrm>
            <a:off x="2956818" y="1427748"/>
            <a:ext cx="8829288" cy="4356966"/>
            <a:chOff x="2956818" y="1427748"/>
            <a:chExt cx="8829288" cy="435696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A3CD7E1-4D32-16DD-210B-9005BE9E9E18}"/>
                </a:ext>
              </a:extLst>
            </p:cNvPr>
            <p:cNvSpPr/>
            <p:nvPr/>
          </p:nvSpPr>
          <p:spPr>
            <a:xfrm>
              <a:off x="2956818" y="3729884"/>
              <a:ext cx="321276" cy="210774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B861331-9419-207D-F391-714F2FA9B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262729" y="1449808"/>
              <a:ext cx="5523377" cy="43128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F0C23F15-4341-E4D8-3A3C-EBCC8AD79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6818" y="1427748"/>
              <a:ext cx="3300865" cy="230213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8D283BC6-F9F3-8CAE-86D6-375DC8CD16F8}"/>
                </a:ext>
              </a:extLst>
            </p:cNvPr>
            <p:cNvCxnSpPr>
              <a:cxnSpLocks/>
            </p:cNvCxnSpPr>
            <p:nvPr/>
          </p:nvCxnSpPr>
          <p:spPr>
            <a:xfrm>
              <a:off x="2956818" y="3940658"/>
              <a:ext cx="3300865" cy="184405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051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A5516C-7F48-6645-152B-812932130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48" r="70988" b="31824"/>
          <a:stretch/>
        </p:blipFill>
        <p:spPr>
          <a:xfrm>
            <a:off x="-1" y="3214255"/>
            <a:ext cx="3649981" cy="603365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2D78665-CD1A-9B88-BA14-92ABCF01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6"/>
            <a:ext cx="11356075" cy="717226"/>
          </a:xfrm>
        </p:spPr>
        <p:txBody>
          <a:bodyPr/>
          <a:lstStyle/>
          <a:p>
            <a:r>
              <a:rPr lang="es-ES" dirty="0"/>
              <a:t>ALTA VELOCIDAD EN ESPAÑA</a:t>
            </a:r>
            <a:br>
              <a:rPr lang="es-ES" dirty="0"/>
            </a:br>
            <a:br>
              <a:rPr lang="es-ES" dirty="0"/>
            </a:br>
            <a:r>
              <a:rPr lang="es-ES" sz="4000" dirty="0">
                <a:solidFill>
                  <a:srgbClr val="FF0000"/>
                </a:solidFill>
              </a:rPr>
              <a:t>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311817-7826-25B0-AD06-60624727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90" r="4998"/>
          <a:stretch/>
        </p:blipFill>
        <p:spPr>
          <a:xfrm>
            <a:off x="3384880" y="157305"/>
            <a:ext cx="729078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sp>
        <p:nvSpPr>
          <p:cNvPr id="2" name="object 110">
            <a:extLst>
              <a:ext uri="{FF2B5EF4-FFF2-40B4-BE49-F238E27FC236}">
                <a16:creationId xmlns:a16="http://schemas.microsoft.com/office/drawing/2014/main" id="{F2222423-BDC8-ADF6-E199-5D21AB207BAA}"/>
              </a:ext>
            </a:extLst>
          </p:cNvPr>
          <p:cNvSpPr txBox="1"/>
          <p:nvPr/>
        </p:nvSpPr>
        <p:spPr>
          <a:xfrm>
            <a:off x="864623" y="3415118"/>
            <a:ext cx="4666725" cy="1844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R="0"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 kumimoji="0" sz="1400" b="0" i="0" u="none" strike="noStrike" cap="none" normalizeH="0" baseline="0">
                <a:ln>
                  <a:noFill/>
                </a:ln>
                <a:effectLst/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nuevo tramo de alta velocidad </a:t>
            </a:r>
            <a:r>
              <a:rPr lang="es-ES"/>
              <a:t>directo Lleida-Barcelona </a:t>
            </a:r>
            <a:r>
              <a:rPr lang="es-ES" b="1" dirty="0">
                <a:latin typeface="Montserrat ExtraBold" pitchFamily="2" charset="77"/>
              </a:rPr>
              <a:t>incrementará la capacidad de la línea del centro peninsular, aumentando a su vez los tráficos futuros procedentes del Corredor Mediterráneo.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CB1A87E-EC3E-17C0-470F-527E75F15BE2}"/>
              </a:ext>
            </a:extLst>
          </p:cNvPr>
          <p:cNvGrpSpPr/>
          <p:nvPr/>
        </p:nvGrpSpPr>
        <p:grpSpPr>
          <a:xfrm>
            <a:off x="399076" y="1376816"/>
            <a:ext cx="3071977" cy="1798145"/>
            <a:chOff x="399077" y="1638457"/>
            <a:chExt cx="2506126" cy="1466931"/>
          </a:xfrm>
        </p:grpSpPr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30B73905-3BE5-57A7-48B6-7495B937B32E}"/>
                </a:ext>
              </a:extLst>
            </p:cNvPr>
            <p:cNvSpPr/>
            <p:nvPr/>
          </p:nvSpPr>
          <p:spPr>
            <a:xfrm>
              <a:off x="399077" y="2117263"/>
              <a:ext cx="2305794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Título 5">
              <a:extLst>
                <a:ext uri="{FF2B5EF4-FFF2-40B4-BE49-F238E27FC236}">
                  <a16:creationId xmlns:a16="http://schemas.microsoft.com/office/drawing/2014/main" id="{BCC99746-9948-8885-0095-CA4FD220D124}"/>
                </a:ext>
              </a:extLst>
            </p:cNvPr>
            <p:cNvSpPr txBox="1">
              <a:spLocks/>
            </p:cNvSpPr>
            <p:nvPr/>
          </p:nvSpPr>
          <p:spPr>
            <a:xfrm>
              <a:off x="448238" y="2189441"/>
              <a:ext cx="225663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2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NUEVO ACCESO A </a:t>
              </a:r>
              <a:r>
                <a:rPr kumimoji="0" lang="es-ES" altLang="es-ES" sz="22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BARCELONA</a:t>
              </a:r>
            </a:p>
          </p:txBody>
        </p:sp>
        <p:pic>
          <p:nvPicPr>
            <p:cNvPr id="16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86263B6C-3580-D491-88D6-2CCE7ACD9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3703" y="2444988"/>
              <a:ext cx="571500" cy="660400"/>
            </a:xfrm>
            <a:prstGeom prst="rect">
              <a:avLst/>
            </a:prstGeom>
          </p:spPr>
        </p:pic>
        <p:pic>
          <p:nvPicPr>
            <p:cNvPr id="17" name="Imagen 16" descr="Gráfico, Histograma&#10;&#10;Descripción generada automáticamente">
              <a:extLst>
                <a:ext uri="{FF2B5EF4-FFF2-40B4-BE49-F238E27FC236}">
                  <a16:creationId xmlns:a16="http://schemas.microsoft.com/office/drawing/2014/main" id="{B5231773-6195-23B4-EB4A-518936780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25" r="12369" b="48412"/>
            <a:stretch/>
          </p:blipFill>
          <p:spPr>
            <a:xfrm>
              <a:off x="399077" y="1638457"/>
              <a:ext cx="2305794" cy="59138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AAC0215C-D14D-3BCD-7E4C-59B38842D0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62730" y="1449808"/>
            <a:ext cx="5523375" cy="43128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8888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ítulo 5">
            <a:extLst>
              <a:ext uri="{FF2B5EF4-FFF2-40B4-BE49-F238E27FC236}">
                <a16:creationId xmlns:a16="http://schemas.microsoft.com/office/drawing/2014/main" id="{E50639A1-58B2-7B67-2923-2B2DD165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2" y="365126"/>
            <a:ext cx="11066336" cy="564276"/>
          </a:xfrm>
        </p:spPr>
        <p:txBody>
          <a:bodyPr/>
          <a:lstStyle/>
          <a:p>
            <a:r>
              <a:rPr lang="es-ES" dirty="0"/>
              <a:t>La línea Alta Velocidad Madrid - Barcelona</a:t>
            </a:r>
          </a:p>
        </p:txBody>
      </p:sp>
      <p:sp>
        <p:nvSpPr>
          <p:cNvPr id="2" name="object 110">
            <a:extLst>
              <a:ext uri="{FF2B5EF4-FFF2-40B4-BE49-F238E27FC236}">
                <a16:creationId xmlns:a16="http://schemas.microsoft.com/office/drawing/2014/main" id="{F2222423-BDC8-ADF6-E199-5D21AB207BAA}"/>
              </a:ext>
            </a:extLst>
          </p:cNvPr>
          <p:cNvSpPr txBox="1"/>
          <p:nvPr/>
        </p:nvSpPr>
        <p:spPr>
          <a:xfrm>
            <a:off x="864623" y="3415118"/>
            <a:ext cx="4666725" cy="1844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R="0"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 kumimoji="0" sz="1400" b="0" i="0" u="none" strike="noStrike" cap="none" normalizeH="0" baseline="0">
                <a:ln>
                  <a:noFill/>
                </a:ln>
                <a:effectLst/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 </a:t>
            </a:r>
            <a:r>
              <a:rPr lang="es-ES" b="1" dirty="0">
                <a:latin typeface="Montserrat" pitchFamily="2" charset="77"/>
              </a:rPr>
              <a:t>nuevo acceso a Barcelona, La Sagrera</a:t>
            </a:r>
            <a:r>
              <a:rPr lang="es-ES" dirty="0"/>
              <a:t>, que acorta distancias y sobre todo reduce tiempos.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Nuevo acceso a la nueva estación de La Sagrera </a:t>
            </a:r>
            <a:r>
              <a:rPr lang="es-ES" b="1" dirty="0">
                <a:latin typeface="Montserrat" pitchFamily="2" charset="77"/>
              </a:rPr>
              <a:t>alternativo al túnel Sants-Sagrera.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Montserrat" pitchFamily="2" charset="77"/>
              </a:rPr>
              <a:t>Nueva estación Prat-Aeropuerto AV</a:t>
            </a:r>
            <a:r>
              <a:rPr lang="es-ES" dirty="0"/>
              <a:t>, capaz de prestar servicios de alta velocidad.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AA84CE9-5A18-3A43-C894-228667901DCB}"/>
              </a:ext>
            </a:extLst>
          </p:cNvPr>
          <p:cNvGrpSpPr/>
          <p:nvPr/>
        </p:nvGrpSpPr>
        <p:grpSpPr>
          <a:xfrm>
            <a:off x="399076" y="1376816"/>
            <a:ext cx="3071977" cy="1798145"/>
            <a:chOff x="399077" y="1638457"/>
            <a:chExt cx="2506126" cy="1466931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A90ADFB9-F604-8C25-BB51-3D4FAA204279}"/>
                </a:ext>
              </a:extLst>
            </p:cNvPr>
            <p:cNvSpPr/>
            <p:nvPr/>
          </p:nvSpPr>
          <p:spPr>
            <a:xfrm>
              <a:off x="399077" y="2117263"/>
              <a:ext cx="2305794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ítulo 5">
              <a:extLst>
                <a:ext uri="{FF2B5EF4-FFF2-40B4-BE49-F238E27FC236}">
                  <a16:creationId xmlns:a16="http://schemas.microsoft.com/office/drawing/2014/main" id="{F983DA18-934C-06AF-95B0-CD6B287B23C9}"/>
                </a:ext>
              </a:extLst>
            </p:cNvPr>
            <p:cNvSpPr txBox="1">
              <a:spLocks/>
            </p:cNvSpPr>
            <p:nvPr/>
          </p:nvSpPr>
          <p:spPr>
            <a:xfrm>
              <a:off x="448238" y="2189441"/>
              <a:ext cx="2256634" cy="6934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2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Medium" pitchFamily="2" charset="77"/>
                </a:rPr>
                <a:t>NUEVO ACCESO A </a:t>
              </a:r>
              <a:r>
                <a:rPr kumimoji="0" lang="es-ES" altLang="es-ES" sz="22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BARCELONA</a:t>
              </a:r>
            </a:p>
          </p:txBody>
        </p:sp>
        <p:pic>
          <p:nvPicPr>
            <p:cNvPr id="11" name="Imagen 10" descr="Icono&#10;&#10;Descripción generada automáticamente">
              <a:extLst>
                <a:ext uri="{FF2B5EF4-FFF2-40B4-BE49-F238E27FC236}">
                  <a16:creationId xmlns:a16="http://schemas.microsoft.com/office/drawing/2014/main" id="{EE9C2ED9-CEF7-0E03-5AF0-4B08E472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3703" y="2444988"/>
              <a:ext cx="571500" cy="660400"/>
            </a:xfrm>
            <a:prstGeom prst="rect">
              <a:avLst/>
            </a:prstGeom>
          </p:spPr>
        </p:pic>
        <p:pic>
          <p:nvPicPr>
            <p:cNvPr id="12" name="Imagen 11" descr="Gráfico, Histograma&#10;&#10;Descripción generada automáticamente">
              <a:extLst>
                <a:ext uri="{FF2B5EF4-FFF2-40B4-BE49-F238E27FC236}">
                  <a16:creationId xmlns:a16="http://schemas.microsoft.com/office/drawing/2014/main" id="{7B570DE9-83C4-89A7-FA74-70B45B9F7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25" r="12369" b="48412"/>
            <a:stretch/>
          </p:blipFill>
          <p:spPr>
            <a:xfrm>
              <a:off x="399077" y="1638457"/>
              <a:ext cx="2305794" cy="591388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885BBA59-87D9-CD74-8BF3-AEC754530F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62730" y="1449808"/>
            <a:ext cx="5523375" cy="43128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E61705-01F5-0513-15FC-46F140617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40919" y="3041518"/>
            <a:ext cx="567591" cy="5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7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foto, carpa, mujer&#10;&#10;Descripción generada automáticamente">
            <a:extLst>
              <a:ext uri="{FF2B5EF4-FFF2-40B4-BE49-F238E27FC236}">
                <a16:creationId xmlns:a16="http://schemas.microsoft.com/office/drawing/2014/main" id="{7836EE2E-DC61-B5EE-5062-2B60C5594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0" y="59191"/>
            <a:ext cx="12197390" cy="6804591"/>
          </a:xfrm>
          <a:prstGeom prst="rect">
            <a:avLst/>
          </a:prstGeom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E674E16C-96A6-2E1F-7D2D-DB2099CCCAF7}"/>
              </a:ext>
            </a:extLst>
          </p:cNvPr>
          <p:cNvSpPr/>
          <p:nvPr/>
        </p:nvSpPr>
        <p:spPr>
          <a:xfrm>
            <a:off x="520817" y="813816"/>
            <a:ext cx="2743132" cy="12252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50FB460A-74E2-4FF8-1B5A-AD6E83EA5755}"/>
              </a:ext>
            </a:extLst>
          </p:cNvPr>
          <p:cNvSpPr/>
          <p:nvPr/>
        </p:nvSpPr>
        <p:spPr>
          <a:xfrm>
            <a:off x="4699625" y="813816"/>
            <a:ext cx="2743132" cy="12252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5E99C023-F250-AC33-767F-5A3428BDA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71" r="9987"/>
          <a:stretch/>
        </p:blipFill>
        <p:spPr>
          <a:xfrm>
            <a:off x="-20922" y="-192082"/>
            <a:ext cx="12212922" cy="540035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DB9EC86-C92A-D5EE-3466-43FD5D732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654" y="5908173"/>
            <a:ext cx="1606550" cy="616916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EE7E6FB-8164-41FA-7300-CA85B176CC78}"/>
              </a:ext>
            </a:extLst>
          </p:cNvPr>
          <p:cNvSpPr txBox="1">
            <a:spLocks/>
          </p:cNvSpPr>
          <p:nvPr/>
        </p:nvSpPr>
        <p:spPr>
          <a:xfrm>
            <a:off x="880872" y="999222"/>
            <a:ext cx="2291637" cy="693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Medium" pitchFamily="2" charset="77"/>
              </a:rPr>
              <a:t>MÁS SERVICIOS, MENOS TIEMPO, MÁS PERSONAS</a:t>
            </a:r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3680D880-510C-0D91-7D80-221DCBF4B92D}"/>
              </a:ext>
            </a:extLst>
          </p:cNvPr>
          <p:cNvSpPr txBox="1">
            <a:spLocks/>
          </p:cNvSpPr>
          <p:nvPr/>
        </p:nvSpPr>
        <p:spPr>
          <a:xfrm>
            <a:off x="4855532" y="907782"/>
            <a:ext cx="2541505" cy="693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Medium" pitchFamily="2" charset="77"/>
              </a:rPr>
              <a:t>FLEXIBILIDAD EN LA EXPLOTACIÓN DE LA RED DE ALTA VELOCIDAD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FDE0843-A30A-9E00-4F5C-BB661988A27F}"/>
              </a:ext>
            </a:extLst>
          </p:cNvPr>
          <p:cNvSpPr/>
          <p:nvPr/>
        </p:nvSpPr>
        <p:spPr>
          <a:xfrm>
            <a:off x="8969873" y="813816"/>
            <a:ext cx="2743132" cy="12252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id="{A7BBFAD7-C4CB-C273-3986-E9FA3A5A6501}"/>
              </a:ext>
            </a:extLst>
          </p:cNvPr>
          <p:cNvSpPr txBox="1">
            <a:spLocks/>
          </p:cNvSpPr>
          <p:nvPr/>
        </p:nvSpPr>
        <p:spPr>
          <a:xfrm>
            <a:off x="9019031" y="907782"/>
            <a:ext cx="2546893" cy="13658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Medium" pitchFamily="2" charset="77"/>
              </a:rPr>
              <a:t>MÁS VERTEBRACIÓN TERRITORIAL, MÁS RELACIONES DE ALTA VELOCIDAD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42A03A-406E-268C-A1A6-59808DB37D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93113" y="1426464"/>
            <a:ext cx="1088753" cy="1642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D44E0B-CE72-8AF4-5EA7-833EF23A33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23508" y="1557210"/>
            <a:ext cx="1229435" cy="6101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F742F18-B8BE-6FE9-EDDD-B77E0164244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4411" y="1692663"/>
            <a:ext cx="1367589" cy="6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BA398B8-A71E-78A6-2D65-136848E6B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7" r="1497"/>
          <a:stretch/>
        </p:blipFill>
        <p:spPr>
          <a:xfrm>
            <a:off x="-20922" y="-409175"/>
            <a:ext cx="12212922" cy="72671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1DD256-A2E3-4384-ECBC-1A2B6ACF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12" y="525904"/>
            <a:ext cx="3013710" cy="965454"/>
          </a:xfrm>
          <a:prstGeom prst="rect">
            <a:avLst/>
          </a:prstGeom>
        </p:spPr>
      </p:pic>
      <p:pic>
        <p:nvPicPr>
          <p:cNvPr id="12" name="Imagen 1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BF37989B-1781-83F6-D890-F10F052E1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71" r="9987"/>
          <a:stretch/>
        </p:blipFill>
        <p:spPr>
          <a:xfrm>
            <a:off x="-10461" y="-279022"/>
            <a:ext cx="12212922" cy="540035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249FB9A-E1AB-1F66-258D-9C1A980AF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7654" y="5908173"/>
            <a:ext cx="1606550" cy="616916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B8D760C6-234F-E63F-10E2-55DF0EC75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088" y="-103180"/>
            <a:ext cx="5488686" cy="240030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743CC47-9BF5-BEBE-2807-6B0D14066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3332" y="1272462"/>
            <a:ext cx="1094777" cy="4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2D78665-CD1A-9B88-BA14-92ABCF01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6"/>
            <a:ext cx="11356075" cy="717226"/>
          </a:xfrm>
        </p:spPr>
        <p:txBody>
          <a:bodyPr/>
          <a:lstStyle/>
          <a:p>
            <a:r>
              <a:rPr lang="es-ES" dirty="0"/>
              <a:t>ALTA VELOCIDAD EN ESPAÑA</a:t>
            </a:r>
            <a:br>
              <a:rPr lang="es-ES" dirty="0"/>
            </a:br>
            <a:br>
              <a:rPr lang="es-ES" dirty="0"/>
            </a:br>
            <a:r>
              <a:rPr lang="es-ES" sz="4000" dirty="0">
                <a:solidFill>
                  <a:srgbClr val="FF0000"/>
                </a:solidFill>
              </a:rPr>
              <a:t>Noviembre </a:t>
            </a:r>
            <a:br>
              <a:rPr lang="es-ES" sz="4000" dirty="0">
                <a:solidFill>
                  <a:srgbClr val="FF0000"/>
                </a:solidFill>
              </a:rPr>
            </a:br>
            <a:r>
              <a:rPr lang="es-ES" sz="4000" dirty="0">
                <a:solidFill>
                  <a:srgbClr val="FF0000"/>
                </a:solidFill>
              </a:rPr>
              <a:t>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6BE49BF-458F-9FFC-1084-F401F0D9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3391" r="69525"/>
          <a:stretch/>
        </p:blipFill>
        <p:spPr>
          <a:xfrm>
            <a:off x="-4205" y="2768568"/>
            <a:ext cx="3844595" cy="33066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6BBBD2-8A49-7C45-33EA-D185635E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5" r="8381"/>
          <a:stretch/>
        </p:blipFill>
        <p:spPr>
          <a:xfrm>
            <a:off x="4099277" y="157305"/>
            <a:ext cx="6210129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9F1433-585C-A620-5F9F-032E37D5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70397" y="292780"/>
            <a:ext cx="2875280" cy="287528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2D78665-CD1A-9B88-BA14-92ABCF01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Viajeros Alta Velocidad en España</a:t>
            </a: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47252A2F-900D-B88B-CFF6-6F2B47DC2B20}"/>
              </a:ext>
            </a:extLst>
          </p:cNvPr>
          <p:cNvSpPr txBox="1">
            <a:spLocks/>
          </p:cNvSpPr>
          <p:nvPr/>
        </p:nvSpPr>
        <p:spPr>
          <a:xfrm>
            <a:off x="391796" y="1458928"/>
            <a:ext cx="4250710" cy="4762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000" dirty="0"/>
              <a:t>Viajeros/año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9246018-1A10-9B4E-9F1A-1A7C7B57D648}"/>
              </a:ext>
            </a:extLst>
          </p:cNvPr>
          <p:cNvGrpSpPr/>
          <p:nvPr/>
        </p:nvGrpSpPr>
        <p:grpSpPr>
          <a:xfrm>
            <a:off x="444328" y="4240173"/>
            <a:ext cx="1161158" cy="1158899"/>
            <a:chOff x="2233228" y="1205559"/>
            <a:chExt cx="1161158" cy="1158899"/>
          </a:xfrm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E17EBA69-5369-EF86-2BD5-7D0C560DFDE6}"/>
                </a:ext>
              </a:extLst>
            </p:cNvPr>
            <p:cNvSpPr/>
            <p:nvPr/>
          </p:nvSpPr>
          <p:spPr>
            <a:xfrm>
              <a:off x="2265440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ítulo 5">
              <a:extLst>
                <a:ext uri="{FF2B5EF4-FFF2-40B4-BE49-F238E27FC236}">
                  <a16:creationId xmlns:a16="http://schemas.microsoft.com/office/drawing/2014/main" id="{4BC51319-8EFC-3721-CFB8-6F87039DBFED}"/>
                </a:ext>
              </a:extLst>
            </p:cNvPr>
            <p:cNvSpPr txBox="1">
              <a:spLocks/>
            </p:cNvSpPr>
            <p:nvPr/>
          </p:nvSpPr>
          <p:spPr>
            <a:xfrm>
              <a:off x="2233228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2019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32,8 M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2F79C34-E321-8422-D709-1EB1360F083D}"/>
              </a:ext>
            </a:extLst>
          </p:cNvPr>
          <p:cNvGrpSpPr/>
          <p:nvPr/>
        </p:nvGrpSpPr>
        <p:grpSpPr>
          <a:xfrm>
            <a:off x="1849355" y="4240173"/>
            <a:ext cx="1161158" cy="1158899"/>
            <a:chOff x="3569229" y="1205559"/>
            <a:chExt cx="1161158" cy="1158899"/>
          </a:xfrm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8ACF6401-6A0E-8EA0-E1B3-820BAFD6E78F}"/>
                </a:ext>
              </a:extLst>
            </p:cNvPr>
            <p:cNvSpPr/>
            <p:nvPr/>
          </p:nvSpPr>
          <p:spPr>
            <a:xfrm>
              <a:off x="3601441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ítulo 5">
              <a:extLst>
                <a:ext uri="{FF2B5EF4-FFF2-40B4-BE49-F238E27FC236}">
                  <a16:creationId xmlns:a16="http://schemas.microsoft.com/office/drawing/2014/main" id="{9D3A93CD-EADB-34A9-8BBF-1C232D9665D9}"/>
                </a:ext>
              </a:extLst>
            </p:cNvPr>
            <p:cNvSpPr txBox="1">
              <a:spLocks/>
            </p:cNvSpPr>
            <p:nvPr/>
          </p:nvSpPr>
          <p:spPr>
            <a:xfrm>
              <a:off x="3569229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2020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12,9 M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FE1E776-64D4-AFB8-4E81-D6A3D788B095}"/>
              </a:ext>
            </a:extLst>
          </p:cNvPr>
          <p:cNvGrpSpPr/>
          <p:nvPr/>
        </p:nvGrpSpPr>
        <p:grpSpPr>
          <a:xfrm>
            <a:off x="3258694" y="4240173"/>
            <a:ext cx="1161158" cy="1158899"/>
            <a:chOff x="4989027" y="1205559"/>
            <a:chExt cx="1161158" cy="1158899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0593EFBD-2786-D8EA-7C77-2FC8FCE5595C}"/>
                </a:ext>
              </a:extLst>
            </p:cNvPr>
            <p:cNvSpPr/>
            <p:nvPr/>
          </p:nvSpPr>
          <p:spPr>
            <a:xfrm>
              <a:off x="5021239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ítulo 5">
              <a:extLst>
                <a:ext uri="{FF2B5EF4-FFF2-40B4-BE49-F238E27FC236}">
                  <a16:creationId xmlns:a16="http://schemas.microsoft.com/office/drawing/2014/main" id="{7520BFA3-E343-2A84-EB75-13EA1B33180B}"/>
                </a:ext>
              </a:extLst>
            </p:cNvPr>
            <p:cNvSpPr txBox="1">
              <a:spLocks/>
            </p:cNvSpPr>
            <p:nvPr/>
          </p:nvSpPr>
          <p:spPr>
            <a:xfrm>
              <a:off x="4989027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2021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16,8 M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BB744AD-2D8A-3606-1212-C032AED7DC01}"/>
              </a:ext>
            </a:extLst>
          </p:cNvPr>
          <p:cNvGrpSpPr/>
          <p:nvPr/>
        </p:nvGrpSpPr>
        <p:grpSpPr>
          <a:xfrm>
            <a:off x="4637553" y="4240173"/>
            <a:ext cx="1161158" cy="1158899"/>
            <a:chOff x="6451335" y="1205559"/>
            <a:chExt cx="1161158" cy="1158899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68F3AA01-2FA5-D2A7-13D5-97DCF1966E24}"/>
                </a:ext>
              </a:extLst>
            </p:cNvPr>
            <p:cNvSpPr/>
            <p:nvPr/>
          </p:nvSpPr>
          <p:spPr>
            <a:xfrm>
              <a:off x="6483547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Título 5">
              <a:extLst>
                <a:ext uri="{FF2B5EF4-FFF2-40B4-BE49-F238E27FC236}">
                  <a16:creationId xmlns:a16="http://schemas.microsoft.com/office/drawing/2014/main" id="{0A002B11-AC7E-9407-6431-1A254C6470AC}"/>
                </a:ext>
              </a:extLst>
            </p:cNvPr>
            <p:cNvSpPr txBox="1">
              <a:spLocks/>
            </p:cNvSpPr>
            <p:nvPr/>
          </p:nvSpPr>
          <p:spPr>
            <a:xfrm>
              <a:off x="6451335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2022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32,4 M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F86E862-715F-2E65-82F1-1F3011F512C6}"/>
              </a:ext>
            </a:extLst>
          </p:cNvPr>
          <p:cNvGrpSpPr/>
          <p:nvPr/>
        </p:nvGrpSpPr>
        <p:grpSpPr>
          <a:xfrm>
            <a:off x="6057052" y="4240173"/>
            <a:ext cx="1161158" cy="1158899"/>
            <a:chOff x="7888137" y="1205559"/>
            <a:chExt cx="1161158" cy="1158899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CF8039B7-B540-43BE-06C1-9B5A83980E21}"/>
                </a:ext>
              </a:extLst>
            </p:cNvPr>
            <p:cNvSpPr/>
            <p:nvPr/>
          </p:nvSpPr>
          <p:spPr>
            <a:xfrm>
              <a:off x="7920349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8" name="Título 5">
              <a:extLst>
                <a:ext uri="{FF2B5EF4-FFF2-40B4-BE49-F238E27FC236}">
                  <a16:creationId xmlns:a16="http://schemas.microsoft.com/office/drawing/2014/main" id="{EA5D5B5D-B839-09B2-153B-A386BD79D371}"/>
                </a:ext>
              </a:extLst>
            </p:cNvPr>
            <p:cNvSpPr txBox="1">
              <a:spLocks/>
            </p:cNvSpPr>
            <p:nvPr/>
          </p:nvSpPr>
          <p:spPr>
            <a:xfrm>
              <a:off x="7888137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2023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45,4 M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15F1979-8A11-30EF-A264-1FF830C3DAB6}"/>
              </a:ext>
            </a:extLst>
          </p:cNvPr>
          <p:cNvGrpSpPr/>
          <p:nvPr/>
        </p:nvGrpSpPr>
        <p:grpSpPr>
          <a:xfrm>
            <a:off x="7446071" y="4240173"/>
            <a:ext cx="1161158" cy="1158899"/>
            <a:chOff x="9299433" y="1205559"/>
            <a:chExt cx="1161158" cy="1158899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22B3701C-9E54-3EF9-76D1-F1D3CA5597B5}"/>
                </a:ext>
              </a:extLst>
            </p:cNvPr>
            <p:cNvSpPr/>
            <p:nvPr/>
          </p:nvSpPr>
          <p:spPr>
            <a:xfrm>
              <a:off x="9331646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Título 5">
              <a:extLst>
                <a:ext uri="{FF2B5EF4-FFF2-40B4-BE49-F238E27FC236}">
                  <a16:creationId xmlns:a16="http://schemas.microsoft.com/office/drawing/2014/main" id="{6EE1AB63-BFE8-E430-C719-1F73FB535351}"/>
                </a:ext>
              </a:extLst>
            </p:cNvPr>
            <p:cNvSpPr txBox="1">
              <a:spLocks/>
            </p:cNvSpPr>
            <p:nvPr/>
          </p:nvSpPr>
          <p:spPr>
            <a:xfrm>
              <a:off x="9299433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2024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46,7 M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AEA2D73-AD2E-BEA7-CA07-79EAC8BA8FEA}"/>
              </a:ext>
            </a:extLst>
          </p:cNvPr>
          <p:cNvGrpSpPr/>
          <p:nvPr/>
        </p:nvGrpSpPr>
        <p:grpSpPr>
          <a:xfrm>
            <a:off x="8885888" y="4240173"/>
            <a:ext cx="1161158" cy="1158899"/>
            <a:chOff x="10702229" y="1205559"/>
            <a:chExt cx="1161158" cy="1158899"/>
          </a:xfrm>
        </p:grpSpPr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1693A35B-BF47-1E26-8208-7E51523612BA}"/>
                </a:ext>
              </a:extLst>
            </p:cNvPr>
            <p:cNvSpPr/>
            <p:nvPr/>
          </p:nvSpPr>
          <p:spPr>
            <a:xfrm>
              <a:off x="10734441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ítulo 5">
              <a:extLst>
                <a:ext uri="{FF2B5EF4-FFF2-40B4-BE49-F238E27FC236}">
                  <a16:creationId xmlns:a16="http://schemas.microsoft.com/office/drawing/2014/main" id="{FC1CF77F-CFF1-4A6A-D112-0E2FC462E8AC}"/>
                </a:ext>
              </a:extLst>
            </p:cNvPr>
            <p:cNvSpPr txBox="1">
              <a:spLocks/>
            </p:cNvSpPr>
            <p:nvPr/>
          </p:nvSpPr>
          <p:spPr>
            <a:xfrm>
              <a:off x="10702229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2025*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31,8 M</a:t>
              </a:r>
            </a:p>
          </p:txBody>
        </p:sp>
      </p:grpSp>
      <p:sp>
        <p:nvSpPr>
          <p:cNvPr id="33" name="Título 5">
            <a:extLst>
              <a:ext uri="{FF2B5EF4-FFF2-40B4-BE49-F238E27FC236}">
                <a16:creationId xmlns:a16="http://schemas.microsoft.com/office/drawing/2014/main" id="{609DC614-64DD-96D8-56CF-98D5500D94D4}"/>
              </a:ext>
            </a:extLst>
          </p:cNvPr>
          <p:cNvSpPr txBox="1">
            <a:spLocks/>
          </p:cNvSpPr>
          <p:nvPr/>
        </p:nvSpPr>
        <p:spPr>
          <a:xfrm>
            <a:off x="10079258" y="4610935"/>
            <a:ext cx="1457559" cy="395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000" b="0" dirty="0"/>
              <a:t>*Hasta septiembre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531755E-FC5F-1A25-1023-1597BDCD7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015761"/>
              </p:ext>
            </p:extLst>
          </p:nvPr>
        </p:nvGraphicFramePr>
        <p:xfrm>
          <a:off x="-342900" y="808874"/>
          <a:ext cx="10439400" cy="379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Gráfico 35">
            <a:extLst>
              <a:ext uri="{FF2B5EF4-FFF2-40B4-BE49-F238E27FC236}">
                <a16:creationId xmlns:a16="http://schemas.microsoft.com/office/drawing/2014/main" id="{5F16CC4E-A78F-9A61-0CD1-D71F42B2556A}"/>
              </a:ext>
            </a:extLst>
          </p:cNvPr>
          <p:cNvSpPr/>
          <p:nvPr/>
        </p:nvSpPr>
        <p:spPr>
          <a:xfrm rot="286891" flipH="1">
            <a:off x="1693855" y="1068540"/>
            <a:ext cx="3696386" cy="2274579"/>
          </a:xfrm>
          <a:custGeom>
            <a:avLst/>
            <a:gdLst>
              <a:gd name="connsiteX0" fmla="*/ 753454 w 5398893"/>
              <a:gd name="connsiteY0" fmla="*/ 1034294 h 3317306"/>
              <a:gd name="connsiteX1" fmla="*/ 930041 w 5398893"/>
              <a:gd name="connsiteY1" fmla="*/ 968924 h 3317306"/>
              <a:gd name="connsiteX2" fmla="*/ 112923 w 5398893"/>
              <a:gd name="connsiteY2" fmla="*/ 22447 h 3317306"/>
              <a:gd name="connsiteX3" fmla="*/ 214 w 5398893"/>
              <a:gd name="connsiteY3" fmla="*/ 69536 h 3317306"/>
              <a:gd name="connsiteX4" fmla="*/ 92246 w 5398893"/>
              <a:gd name="connsiteY4" fmla="*/ 1237605 h 3317306"/>
              <a:gd name="connsiteX5" fmla="*/ 283879 w 5398893"/>
              <a:gd name="connsiteY5" fmla="*/ 1180176 h 3317306"/>
              <a:gd name="connsiteX6" fmla="*/ 2555045 w 5398893"/>
              <a:gd name="connsiteY6" fmla="*/ 3196297 h 3317306"/>
              <a:gd name="connsiteX7" fmla="*/ 5398894 w 5398893"/>
              <a:gd name="connsiteY7" fmla="*/ 2452393 h 3317306"/>
              <a:gd name="connsiteX8" fmla="*/ 753546 w 5398893"/>
              <a:gd name="connsiteY8" fmla="*/ 1034294 h 33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8893" h="3317306">
                <a:moveTo>
                  <a:pt x="753454" y="1034294"/>
                </a:moveTo>
                <a:cubicBezTo>
                  <a:pt x="856009" y="1000963"/>
                  <a:pt x="929026" y="975110"/>
                  <a:pt x="930041" y="968924"/>
                </a:cubicBezTo>
                <a:lnTo>
                  <a:pt x="112923" y="22447"/>
                </a:lnTo>
                <a:cubicBezTo>
                  <a:pt x="72400" y="-24549"/>
                  <a:pt x="-4586" y="7582"/>
                  <a:pt x="214" y="69536"/>
                </a:cubicBezTo>
                <a:lnTo>
                  <a:pt x="92246" y="1237605"/>
                </a:lnTo>
                <a:cubicBezTo>
                  <a:pt x="92246" y="1237605"/>
                  <a:pt x="172740" y="1213691"/>
                  <a:pt x="283879" y="1180176"/>
                </a:cubicBezTo>
                <a:cubicBezTo>
                  <a:pt x="426958" y="1494283"/>
                  <a:pt x="1081704" y="2753851"/>
                  <a:pt x="2555045" y="3196297"/>
                </a:cubicBezTo>
                <a:cubicBezTo>
                  <a:pt x="4243742" y="3703467"/>
                  <a:pt x="5398894" y="2452393"/>
                  <a:pt x="5398894" y="2452393"/>
                </a:cubicBezTo>
                <a:cubicBezTo>
                  <a:pt x="2335535" y="4413301"/>
                  <a:pt x="977210" y="1572486"/>
                  <a:pt x="753546" y="1034294"/>
                </a:cubicBezTo>
                <a:close/>
              </a:path>
            </a:pathLst>
          </a:custGeom>
          <a:solidFill>
            <a:schemeClr val="accent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8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7CD8-CFFF-7D1D-C497-F114C7FDE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A056754-A82B-FD50-9DDA-9EE1D68E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Viajeros Larga Distancia en España</a:t>
            </a: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44C2F8E7-2D84-DB2C-C3FE-712754F0C6BC}"/>
              </a:ext>
            </a:extLst>
          </p:cNvPr>
          <p:cNvSpPr txBox="1">
            <a:spLocks/>
          </p:cNvSpPr>
          <p:nvPr/>
        </p:nvSpPr>
        <p:spPr>
          <a:xfrm>
            <a:off x="391796" y="1458928"/>
            <a:ext cx="4250710" cy="4762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000" dirty="0"/>
              <a:t>Viajeros/año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8043CB3-86E5-2F64-2B09-87BE2CD1BE72}"/>
              </a:ext>
            </a:extLst>
          </p:cNvPr>
          <p:cNvGrpSpPr/>
          <p:nvPr/>
        </p:nvGrpSpPr>
        <p:grpSpPr>
          <a:xfrm>
            <a:off x="444328" y="4240173"/>
            <a:ext cx="1161158" cy="1158899"/>
            <a:chOff x="2233228" y="1205559"/>
            <a:chExt cx="1161158" cy="1158899"/>
          </a:xfrm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781DE853-38E0-93F5-88F3-C40F7F4A4CBF}"/>
                </a:ext>
              </a:extLst>
            </p:cNvPr>
            <p:cNvSpPr/>
            <p:nvPr/>
          </p:nvSpPr>
          <p:spPr>
            <a:xfrm>
              <a:off x="2265440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ítulo 5">
              <a:extLst>
                <a:ext uri="{FF2B5EF4-FFF2-40B4-BE49-F238E27FC236}">
                  <a16:creationId xmlns:a16="http://schemas.microsoft.com/office/drawing/2014/main" id="{F351E1E3-1218-B2F2-FC9E-8B25B7CB20CE}"/>
                </a:ext>
              </a:extLst>
            </p:cNvPr>
            <p:cNvSpPr txBox="1">
              <a:spLocks/>
            </p:cNvSpPr>
            <p:nvPr/>
          </p:nvSpPr>
          <p:spPr>
            <a:xfrm>
              <a:off x="2233228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2019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62,2 M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A1B735BD-8186-B8CE-5DBB-6DECB3CF2072}"/>
              </a:ext>
            </a:extLst>
          </p:cNvPr>
          <p:cNvGrpSpPr/>
          <p:nvPr/>
        </p:nvGrpSpPr>
        <p:grpSpPr>
          <a:xfrm>
            <a:off x="1849355" y="4240173"/>
            <a:ext cx="1161158" cy="1158899"/>
            <a:chOff x="3569229" y="1205559"/>
            <a:chExt cx="1161158" cy="1158899"/>
          </a:xfrm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5C39DCF9-D67D-A871-D172-A5625EF085EF}"/>
                </a:ext>
              </a:extLst>
            </p:cNvPr>
            <p:cNvSpPr/>
            <p:nvPr/>
          </p:nvSpPr>
          <p:spPr>
            <a:xfrm>
              <a:off x="3601441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ítulo 5">
              <a:extLst>
                <a:ext uri="{FF2B5EF4-FFF2-40B4-BE49-F238E27FC236}">
                  <a16:creationId xmlns:a16="http://schemas.microsoft.com/office/drawing/2014/main" id="{91051F1C-6B83-2255-5A2C-16A6B732F5E2}"/>
                </a:ext>
              </a:extLst>
            </p:cNvPr>
            <p:cNvSpPr txBox="1">
              <a:spLocks/>
            </p:cNvSpPr>
            <p:nvPr/>
          </p:nvSpPr>
          <p:spPr>
            <a:xfrm>
              <a:off x="3569229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2020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22,1 M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A60ED27-2C16-F251-B963-2C38E6EAF308}"/>
              </a:ext>
            </a:extLst>
          </p:cNvPr>
          <p:cNvGrpSpPr/>
          <p:nvPr/>
        </p:nvGrpSpPr>
        <p:grpSpPr>
          <a:xfrm>
            <a:off x="3258694" y="4240173"/>
            <a:ext cx="1161158" cy="1158899"/>
            <a:chOff x="4989027" y="1205559"/>
            <a:chExt cx="1161158" cy="1158899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38C88D1B-0B0E-4293-C7C9-976986CF1120}"/>
                </a:ext>
              </a:extLst>
            </p:cNvPr>
            <p:cNvSpPr/>
            <p:nvPr/>
          </p:nvSpPr>
          <p:spPr>
            <a:xfrm>
              <a:off x="5021239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ítulo 5">
              <a:extLst>
                <a:ext uri="{FF2B5EF4-FFF2-40B4-BE49-F238E27FC236}">
                  <a16:creationId xmlns:a16="http://schemas.microsoft.com/office/drawing/2014/main" id="{3B665319-86C5-F157-3BE5-16EB58050C69}"/>
                </a:ext>
              </a:extLst>
            </p:cNvPr>
            <p:cNvSpPr txBox="1">
              <a:spLocks/>
            </p:cNvSpPr>
            <p:nvPr/>
          </p:nvSpPr>
          <p:spPr>
            <a:xfrm>
              <a:off x="4989027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2021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38,5 M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55D96E6-D2AC-D11C-22DC-89378D0BACED}"/>
              </a:ext>
            </a:extLst>
          </p:cNvPr>
          <p:cNvGrpSpPr/>
          <p:nvPr/>
        </p:nvGrpSpPr>
        <p:grpSpPr>
          <a:xfrm>
            <a:off x="4637553" y="4240173"/>
            <a:ext cx="1161158" cy="1158899"/>
            <a:chOff x="6451335" y="1205559"/>
            <a:chExt cx="1161158" cy="1158899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F2360DA6-AB1C-3D56-903E-5DEB51BA1DC3}"/>
                </a:ext>
              </a:extLst>
            </p:cNvPr>
            <p:cNvSpPr/>
            <p:nvPr/>
          </p:nvSpPr>
          <p:spPr>
            <a:xfrm>
              <a:off x="6483547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Título 5">
              <a:extLst>
                <a:ext uri="{FF2B5EF4-FFF2-40B4-BE49-F238E27FC236}">
                  <a16:creationId xmlns:a16="http://schemas.microsoft.com/office/drawing/2014/main" id="{31CE06B0-F724-7892-E674-B057709B3DA7}"/>
                </a:ext>
              </a:extLst>
            </p:cNvPr>
            <p:cNvSpPr txBox="1">
              <a:spLocks/>
            </p:cNvSpPr>
            <p:nvPr/>
          </p:nvSpPr>
          <p:spPr>
            <a:xfrm>
              <a:off x="6451335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2022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65,1 M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10D7605-2DD5-B375-F95C-E70A89C4092D}"/>
              </a:ext>
            </a:extLst>
          </p:cNvPr>
          <p:cNvGrpSpPr/>
          <p:nvPr/>
        </p:nvGrpSpPr>
        <p:grpSpPr>
          <a:xfrm>
            <a:off x="6057052" y="4240173"/>
            <a:ext cx="1161158" cy="1158899"/>
            <a:chOff x="7888137" y="1205559"/>
            <a:chExt cx="1161158" cy="1158899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B77D7E60-CA62-B7DB-EB18-3E2C1AB55ADD}"/>
                </a:ext>
              </a:extLst>
            </p:cNvPr>
            <p:cNvSpPr/>
            <p:nvPr/>
          </p:nvSpPr>
          <p:spPr>
            <a:xfrm>
              <a:off x="7920349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8" name="Título 5">
              <a:extLst>
                <a:ext uri="{FF2B5EF4-FFF2-40B4-BE49-F238E27FC236}">
                  <a16:creationId xmlns:a16="http://schemas.microsoft.com/office/drawing/2014/main" id="{962456C0-A260-0302-C116-E9A349C40AC8}"/>
                </a:ext>
              </a:extLst>
            </p:cNvPr>
            <p:cNvSpPr txBox="1">
              <a:spLocks/>
            </p:cNvSpPr>
            <p:nvPr/>
          </p:nvSpPr>
          <p:spPr>
            <a:xfrm>
              <a:off x="7888137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2023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88,1 M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629D827-A57F-FEAE-39C2-EEB268511E6B}"/>
              </a:ext>
            </a:extLst>
          </p:cNvPr>
          <p:cNvGrpSpPr/>
          <p:nvPr/>
        </p:nvGrpSpPr>
        <p:grpSpPr>
          <a:xfrm>
            <a:off x="7446071" y="4240173"/>
            <a:ext cx="1161158" cy="1158899"/>
            <a:chOff x="9299433" y="1205559"/>
            <a:chExt cx="1161158" cy="1158899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4F4CE880-130C-6EF5-CFDB-E263A0161A04}"/>
                </a:ext>
              </a:extLst>
            </p:cNvPr>
            <p:cNvSpPr/>
            <p:nvPr/>
          </p:nvSpPr>
          <p:spPr>
            <a:xfrm>
              <a:off x="9331646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Título 5">
              <a:extLst>
                <a:ext uri="{FF2B5EF4-FFF2-40B4-BE49-F238E27FC236}">
                  <a16:creationId xmlns:a16="http://schemas.microsoft.com/office/drawing/2014/main" id="{22808C40-2B62-FF4C-B37C-5991CC96877F}"/>
                </a:ext>
              </a:extLst>
            </p:cNvPr>
            <p:cNvSpPr txBox="1">
              <a:spLocks/>
            </p:cNvSpPr>
            <p:nvPr/>
          </p:nvSpPr>
          <p:spPr>
            <a:xfrm>
              <a:off x="9299433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2024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108,5 M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47C26AB-B7EE-3BA4-D17F-484547B188A3}"/>
              </a:ext>
            </a:extLst>
          </p:cNvPr>
          <p:cNvGrpSpPr/>
          <p:nvPr/>
        </p:nvGrpSpPr>
        <p:grpSpPr>
          <a:xfrm>
            <a:off x="8885888" y="4240173"/>
            <a:ext cx="1161158" cy="1158899"/>
            <a:chOff x="10702229" y="1205559"/>
            <a:chExt cx="1161158" cy="1158899"/>
          </a:xfrm>
        </p:grpSpPr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4A6B6FCC-213E-AA04-A84D-F615666EA42C}"/>
                </a:ext>
              </a:extLst>
            </p:cNvPr>
            <p:cNvSpPr/>
            <p:nvPr/>
          </p:nvSpPr>
          <p:spPr>
            <a:xfrm>
              <a:off x="10734441" y="1926141"/>
              <a:ext cx="1096732" cy="43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ítulo 5">
              <a:extLst>
                <a:ext uri="{FF2B5EF4-FFF2-40B4-BE49-F238E27FC236}">
                  <a16:creationId xmlns:a16="http://schemas.microsoft.com/office/drawing/2014/main" id="{B5C36C19-45CA-7192-7452-E2C26C45FE51}"/>
                </a:ext>
              </a:extLst>
            </p:cNvPr>
            <p:cNvSpPr txBox="1">
              <a:spLocks/>
            </p:cNvSpPr>
            <p:nvPr/>
          </p:nvSpPr>
          <p:spPr>
            <a:xfrm>
              <a:off x="10702229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2025*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82,6 M</a:t>
              </a:r>
            </a:p>
          </p:txBody>
        </p:sp>
      </p:grp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8C014ED-E19E-A3AE-9D75-409E0C6BC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800316"/>
              </p:ext>
            </p:extLst>
          </p:nvPr>
        </p:nvGraphicFramePr>
        <p:xfrm>
          <a:off x="-342900" y="808874"/>
          <a:ext cx="10439400" cy="379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Gráfico 35">
            <a:extLst>
              <a:ext uri="{FF2B5EF4-FFF2-40B4-BE49-F238E27FC236}">
                <a16:creationId xmlns:a16="http://schemas.microsoft.com/office/drawing/2014/main" id="{C3B32913-B304-BCC5-B21E-DFD568937D09}"/>
              </a:ext>
            </a:extLst>
          </p:cNvPr>
          <p:cNvSpPr/>
          <p:nvPr/>
        </p:nvSpPr>
        <p:spPr>
          <a:xfrm rot="286891" flipH="1">
            <a:off x="1693855" y="1068540"/>
            <a:ext cx="3696386" cy="2274579"/>
          </a:xfrm>
          <a:custGeom>
            <a:avLst/>
            <a:gdLst>
              <a:gd name="connsiteX0" fmla="*/ 753454 w 5398893"/>
              <a:gd name="connsiteY0" fmla="*/ 1034294 h 3317306"/>
              <a:gd name="connsiteX1" fmla="*/ 930041 w 5398893"/>
              <a:gd name="connsiteY1" fmla="*/ 968924 h 3317306"/>
              <a:gd name="connsiteX2" fmla="*/ 112923 w 5398893"/>
              <a:gd name="connsiteY2" fmla="*/ 22447 h 3317306"/>
              <a:gd name="connsiteX3" fmla="*/ 214 w 5398893"/>
              <a:gd name="connsiteY3" fmla="*/ 69536 h 3317306"/>
              <a:gd name="connsiteX4" fmla="*/ 92246 w 5398893"/>
              <a:gd name="connsiteY4" fmla="*/ 1237605 h 3317306"/>
              <a:gd name="connsiteX5" fmla="*/ 283879 w 5398893"/>
              <a:gd name="connsiteY5" fmla="*/ 1180176 h 3317306"/>
              <a:gd name="connsiteX6" fmla="*/ 2555045 w 5398893"/>
              <a:gd name="connsiteY6" fmla="*/ 3196297 h 3317306"/>
              <a:gd name="connsiteX7" fmla="*/ 5398894 w 5398893"/>
              <a:gd name="connsiteY7" fmla="*/ 2452393 h 3317306"/>
              <a:gd name="connsiteX8" fmla="*/ 753546 w 5398893"/>
              <a:gd name="connsiteY8" fmla="*/ 1034294 h 33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8893" h="3317306">
                <a:moveTo>
                  <a:pt x="753454" y="1034294"/>
                </a:moveTo>
                <a:cubicBezTo>
                  <a:pt x="856009" y="1000963"/>
                  <a:pt x="929026" y="975110"/>
                  <a:pt x="930041" y="968924"/>
                </a:cubicBezTo>
                <a:lnTo>
                  <a:pt x="112923" y="22447"/>
                </a:lnTo>
                <a:cubicBezTo>
                  <a:pt x="72400" y="-24549"/>
                  <a:pt x="-4586" y="7582"/>
                  <a:pt x="214" y="69536"/>
                </a:cubicBezTo>
                <a:lnTo>
                  <a:pt x="92246" y="1237605"/>
                </a:lnTo>
                <a:cubicBezTo>
                  <a:pt x="92246" y="1237605"/>
                  <a:pt x="172740" y="1213691"/>
                  <a:pt x="283879" y="1180176"/>
                </a:cubicBezTo>
                <a:cubicBezTo>
                  <a:pt x="426958" y="1494283"/>
                  <a:pt x="1081704" y="2753851"/>
                  <a:pt x="2555045" y="3196297"/>
                </a:cubicBezTo>
                <a:cubicBezTo>
                  <a:pt x="4243742" y="3703467"/>
                  <a:pt x="5398894" y="2452393"/>
                  <a:pt x="5398894" y="2452393"/>
                </a:cubicBezTo>
                <a:cubicBezTo>
                  <a:pt x="2335535" y="4413301"/>
                  <a:pt x="977210" y="1572486"/>
                  <a:pt x="753546" y="1034294"/>
                </a:cubicBezTo>
                <a:close/>
              </a:path>
            </a:pathLst>
          </a:custGeom>
          <a:solidFill>
            <a:schemeClr val="accent1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/>
          </a:p>
        </p:txBody>
      </p:sp>
      <p:sp>
        <p:nvSpPr>
          <p:cNvPr id="2" name="Título 5">
            <a:extLst>
              <a:ext uri="{FF2B5EF4-FFF2-40B4-BE49-F238E27FC236}">
                <a16:creationId xmlns:a16="http://schemas.microsoft.com/office/drawing/2014/main" id="{F992B64A-59DE-49EC-7080-2808F6A8D274}"/>
              </a:ext>
            </a:extLst>
          </p:cNvPr>
          <p:cNvSpPr txBox="1">
            <a:spLocks/>
          </p:cNvSpPr>
          <p:nvPr/>
        </p:nvSpPr>
        <p:spPr>
          <a:xfrm>
            <a:off x="10079258" y="4610935"/>
            <a:ext cx="1457559" cy="395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000" b="0" dirty="0"/>
              <a:t>*Hasta septiembre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C82A5B-12FA-4297-DAB2-A290D6B0A3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0397" y="275532"/>
            <a:ext cx="2875280" cy="28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264E3-36C5-7E9C-40EF-42179EC1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56B87B3-D722-C259-52D8-AFDBA2A17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080988"/>
              </p:ext>
            </p:extLst>
          </p:nvPr>
        </p:nvGraphicFramePr>
        <p:xfrm>
          <a:off x="-342900" y="1747446"/>
          <a:ext cx="10439400" cy="379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9F6F2F9F-E2D5-38EF-62EB-3E8414E1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5"/>
            <a:ext cx="11356075" cy="782955"/>
          </a:xfrm>
        </p:spPr>
        <p:txBody>
          <a:bodyPr/>
          <a:lstStyle/>
          <a:p>
            <a:r>
              <a:rPr lang="es-ES" dirty="0"/>
              <a:t>Kilómetros de red de Alta Velocidad España</a:t>
            </a: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36CB20BD-95C9-2A73-3182-61264DFDD18D}"/>
              </a:ext>
            </a:extLst>
          </p:cNvPr>
          <p:cNvSpPr txBox="1">
            <a:spLocks/>
          </p:cNvSpPr>
          <p:nvPr/>
        </p:nvSpPr>
        <p:spPr>
          <a:xfrm>
            <a:off x="391796" y="1452573"/>
            <a:ext cx="4250710" cy="4762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000" dirty="0"/>
              <a:t>Total Km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F37D7D0F-6F3E-A3F4-E7CA-74B10C8057F6}"/>
              </a:ext>
            </a:extLst>
          </p:cNvPr>
          <p:cNvGrpSpPr/>
          <p:nvPr/>
        </p:nvGrpSpPr>
        <p:grpSpPr>
          <a:xfrm>
            <a:off x="444328" y="4240173"/>
            <a:ext cx="1161158" cy="1158899"/>
            <a:chOff x="2233228" y="1205559"/>
            <a:chExt cx="1161158" cy="1158899"/>
          </a:xfrm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7B52EE2C-0633-76D5-86B4-35BDE0DD0714}"/>
                </a:ext>
              </a:extLst>
            </p:cNvPr>
            <p:cNvSpPr/>
            <p:nvPr/>
          </p:nvSpPr>
          <p:spPr>
            <a:xfrm>
              <a:off x="2265440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ítulo 5">
              <a:extLst>
                <a:ext uri="{FF2B5EF4-FFF2-40B4-BE49-F238E27FC236}">
                  <a16:creationId xmlns:a16="http://schemas.microsoft.com/office/drawing/2014/main" id="{EE421B64-2AD6-2F1C-E8C9-C1442EC243D6}"/>
                </a:ext>
              </a:extLst>
            </p:cNvPr>
            <p:cNvSpPr txBox="1">
              <a:spLocks/>
            </p:cNvSpPr>
            <p:nvPr/>
          </p:nvSpPr>
          <p:spPr>
            <a:xfrm>
              <a:off x="2233228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2019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3.457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1890882-8F74-5FE3-2DA9-93558A6F4ADC}"/>
              </a:ext>
            </a:extLst>
          </p:cNvPr>
          <p:cNvGrpSpPr/>
          <p:nvPr/>
        </p:nvGrpSpPr>
        <p:grpSpPr>
          <a:xfrm>
            <a:off x="1849355" y="4240173"/>
            <a:ext cx="1161158" cy="1158899"/>
            <a:chOff x="3569229" y="1205559"/>
            <a:chExt cx="1161158" cy="1158899"/>
          </a:xfrm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AD61CCBB-DCEA-15A1-E0F1-3A21BA1AC991}"/>
                </a:ext>
              </a:extLst>
            </p:cNvPr>
            <p:cNvSpPr/>
            <p:nvPr/>
          </p:nvSpPr>
          <p:spPr>
            <a:xfrm>
              <a:off x="3601441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ítulo 5">
              <a:extLst>
                <a:ext uri="{FF2B5EF4-FFF2-40B4-BE49-F238E27FC236}">
                  <a16:creationId xmlns:a16="http://schemas.microsoft.com/office/drawing/2014/main" id="{AC296ED1-0BDA-194C-D048-2945C482BAC4}"/>
                </a:ext>
              </a:extLst>
            </p:cNvPr>
            <p:cNvSpPr txBox="1">
              <a:spLocks/>
            </p:cNvSpPr>
            <p:nvPr/>
          </p:nvSpPr>
          <p:spPr>
            <a:xfrm>
              <a:off x="3569229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2020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3.621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F02DE983-0DAD-4D3D-F78E-C97D6DA36CA6}"/>
              </a:ext>
            </a:extLst>
          </p:cNvPr>
          <p:cNvGrpSpPr/>
          <p:nvPr/>
        </p:nvGrpSpPr>
        <p:grpSpPr>
          <a:xfrm>
            <a:off x="3258694" y="4240173"/>
            <a:ext cx="1161158" cy="1158899"/>
            <a:chOff x="4989027" y="1205559"/>
            <a:chExt cx="1161158" cy="1158899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73F209A3-842B-32F1-FA79-993ED2474148}"/>
                </a:ext>
              </a:extLst>
            </p:cNvPr>
            <p:cNvSpPr/>
            <p:nvPr/>
          </p:nvSpPr>
          <p:spPr>
            <a:xfrm>
              <a:off x="5021239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ítulo 5">
              <a:extLst>
                <a:ext uri="{FF2B5EF4-FFF2-40B4-BE49-F238E27FC236}">
                  <a16:creationId xmlns:a16="http://schemas.microsoft.com/office/drawing/2014/main" id="{D62269A6-0433-135F-B901-A115C445EC63}"/>
                </a:ext>
              </a:extLst>
            </p:cNvPr>
            <p:cNvSpPr txBox="1">
              <a:spLocks/>
            </p:cNvSpPr>
            <p:nvPr/>
          </p:nvSpPr>
          <p:spPr>
            <a:xfrm>
              <a:off x="4989027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2021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3.765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6ACBFE0E-6634-B3EB-DB7F-1B7C69067AA1}"/>
              </a:ext>
            </a:extLst>
          </p:cNvPr>
          <p:cNvGrpSpPr/>
          <p:nvPr/>
        </p:nvGrpSpPr>
        <p:grpSpPr>
          <a:xfrm>
            <a:off x="4637553" y="4240173"/>
            <a:ext cx="1161158" cy="1158899"/>
            <a:chOff x="6451335" y="1205559"/>
            <a:chExt cx="1161158" cy="1158899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70EA82D7-5B72-9367-03AA-0CF8EB1D5539}"/>
                </a:ext>
              </a:extLst>
            </p:cNvPr>
            <p:cNvSpPr/>
            <p:nvPr/>
          </p:nvSpPr>
          <p:spPr>
            <a:xfrm>
              <a:off x="6483547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Título 5">
              <a:extLst>
                <a:ext uri="{FF2B5EF4-FFF2-40B4-BE49-F238E27FC236}">
                  <a16:creationId xmlns:a16="http://schemas.microsoft.com/office/drawing/2014/main" id="{670E279E-B813-6A01-A2EC-7221240F61BE}"/>
                </a:ext>
              </a:extLst>
            </p:cNvPr>
            <p:cNvSpPr txBox="1">
              <a:spLocks/>
            </p:cNvSpPr>
            <p:nvPr/>
          </p:nvSpPr>
          <p:spPr>
            <a:xfrm>
              <a:off x="6451335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2022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4.002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661C893-B536-3895-B6B3-026B8F5DDCBA}"/>
              </a:ext>
            </a:extLst>
          </p:cNvPr>
          <p:cNvGrpSpPr/>
          <p:nvPr/>
        </p:nvGrpSpPr>
        <p:grpSpPr>
          <a:xfrm>
            <a:off x="6057052" y="4240173"/>
            <a:ext cx="1161158" cy="1158899"/>
            <a:chOff x="7888137" y="1205559"/>
            <a:chExt cx="1161158" cy="1158899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7925DEF2-4B36-8799-726E-412B56886DB7}"/>
                </a:ext>
              </a:extLst>
            </p:cNvPr>
            <p:cNvSpPr/>
            <p:nvPr/>
          </p:nvSpPr>
          <p:spPr>
            <a:xfrm>
              <a:off x="7920349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8" name="Título 5">
              <a:extLst>
                <a:ext uri="{FF2B5EF4-FFF2-40B4-BE49-F238E27FC236}">
                  <a16:creationId xmlns:a16="http://schemas.microsoft.com/office/drawing/2014/main" id="{C9CBAB30-2C7D-803E-D658-8C7EA053BF9F}"/>
                </a:ext>
              </a:extLst>
            </p:cNvPr>
            <p:cNvSpPr txBox="1">
              <a:spLocks/>
            </p:cNvSpPr>
            <p:nvPr/>
          </p:nvSpPr>
          <p:spPr>
            <a:xfrm>
              <a:off x="7888137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2023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4.004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320CC0E-1A86-FC0F-F1C0-65DC78C664CD}"/>
              </a:ext>
            </a:extLst>
          </p:cNvPr>
          <p:cNvGrpSpPr/>
          <p:nvPr/>
        </p:nvGrpSpPr>
        <p:grpSpPr>
          <a:xfrm>
            <a:off x="7446071" y="4240173"/>
            <a:ext cx="1161158" cy="1158899"/>
            <a:chOff x="9299433" y="1205559"/>
            <a:chExt cx="1161158" cy="1158899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0C052FC0-4587-19E4-B803-306C263A5764}"/>
                </a:ext>
              </a:extLst>
            </p:cNvPr>
            <p:cNvSpPr/>
            <p:nvPr/>
          </p:nvSpPr>
          <p:spPr>
            <a:xfrm>
              <a:off x="9331646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Título 5">
              <a:extLst>
                <a:ext uri="{FF2B5EF4-FFF2-40B4-BE49-F238E27FC236}">
                  <a16:creationId xmlns:a16="http://schemas.microsoft.com/office/drawing/2014/main" id="{6417DF2F-DA3F-2271-9EF9-045D5C350132}"/>
                </a:ext>
              </a:extLst>
            </p:cNvPr>
            <p:cNvSpPr txBox="1">
              <a:spLocks/>
            </p:cNvSpPr>
            <p:nvPr/>
          </p:nvSpPr>
          <p:spPr>
            <a:xfrm>
              <a:off x="9299433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2024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4.053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7DBE3B1-C8CB-5E4E-6978-2EFCB484B40C}"/>
              </a:ext>
            </a:extLst>
          </p:cNvPr>
          <p:cNvGrpSpPr/>
          <p:nvPr/>
        </p:nvGrpSpPr>
        <p:grpSpPr>
          <a:xfrm>
            <a:off x="8885888" y="4240173"/>
            <a:ext cx="1161158" cy="1158899"/>
            <a:chOff x="10702229" y="1205559"/>
            <a:chExt cx="1161158" cy="1158899"/>
          </a:xfrm>
        </p:grpSpPr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333A20A9-3491-3E9D-B25C-4D2C64D83206}"/>
                </a:ext>
              </a:extLst>
            </p:cNvPr>
            <p:cNvSpPr/>
            <p:nvPr/>
          </p:nvSpPr>
          <p:spPr>
            <a:xfrm>
              <a:off x="10734441" y="1926141"/>
              <a:ext cx="1096732" cy="43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ítulo 5">
              <a:extLst>
                <a:ext uri="{FF2B5EF4-FFF2-40B4-BE49-F238E27FC236}">
                  <a16:creationId xmlns:a16="http://schemas.microsoft.com/office/drawing/2014/main" id="{FB4A16E9-AF9A-6AB7-99A6-B7DA25BC102A}"/>
                </a:ext>
              </a:extLst>
            </p:cNvPr>
            <p:cNvSpPr txBox="1">
              <a:spLocks/>
            </p:cNvSpPr>
            <p:nvPr/>
          </p:nvSpPr>
          <p:spPr>
            <a:xfrm>
              <a:off x="10702229" y="1205559"/>
              <a:ext cx="1161158" cy="11461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ES" sz="2800" b="0" dirty="0"/>
                <a:t>2025*</a:t>
              </a:r>
            </a:p>
            <a:p>
              <a:pPr algn="ctr">
                <a:lnSpc>
                  <a:spcPct val="150000"/>
                </a:lnSpc>
              </a:pPr>
              <a:r>
                <a:rPr lang="es-ES" sz="2000" dirty="0">
                  <a:solidFill>
                    <a:schemeClr val="bg1"/>
                  </a:solidFill>
                </a:rPr>
                <a:t>4.091</a:t>
              </a:r>
            </a:p>
          </p:txBody>
        </p:sp>
      </p:grpSp>
      <p:sp>
        <p:nvSpPr>
          <p:cNvPr id="33" name="Título 5">
            <a:extLst>
              <a:ext uri="{FF2B5EF4-FFF2-40B4-BE49-F238E27FC236}">
                <a16:creationId xmlns:a16="http://schemas.microsoft.com/office/drawing/2014/main" id="{C21139FD-92BE-8399-FD74-BE7A9DF89BA7}"/>
              </a:ext>
            </a:extLst>
          </p:cNvPr>
          <p:cNvSpPr txBox="1">
            <a:spLocks/>
          </p:cNvSpPr>
          <p:nvPr/>
        </p:nvSpPr>
        <p:spPr>
          <a:xfrm>
            <a:off x="10079258" y="4648259"/>
            <a:ext cx="1457559" cy="395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000" b="0" dirty="0"/>
              <a:t>*Hasta septiembre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916253-8CC2-CE49-0D78-7EC28F391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62477" y="539440"/>
            <a:ext cx="1789186" cy="18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>
            <a:extLst>
              <a:ext uri="{FF2B5EF4-FFF2-40B4-BE49-F238E27FC236}">
                <a16:creationId xmlns:a16="http://schemas.microsoft.com/office/drawing/2014/main" id="{A9018AAD-FBF2-527D-EB39-AAEB031D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1" y="365125"/>
            <a:ext cx="9523409" cy="693441"/>
          </a:xfrm>
        </p:spPr>
        <p:txBody>
          <a:bodyPr/>
          <a:lstStyle/>
          <a:p>
            <a:r>
              <a:rPr lang="es-ES" dirty="0"/>
              <a:t>ALTA VELOCIDAD EN ESPAÑA                            </a:t>
            </a: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9BC36F1-2C75-FF50-296D-42241C76E9DE}"/>
              </a:ext>
            </a:extLst>
          </p:cNvPr>
          <p:cNvGrpSpPr/>
          <p:nvPr/>
        </p:nvGrpSpPr>
        <p:grpSpPr>
          <a:xfrm>
            <a:off x="-129304" y="1489531"/>
            <a:ext cx="5471325" cy="693696"/>
            <a:chOff x="-129304" y="1489531"/>
            <a:chExt cx="5471325" cy="693696"/>
          </a:xfrm>
        </p:grpSpPr>
        <p:sp>
          <p:nvSpPr>
            <p:cNvPr id="6" name="Título 5">
              <a:extLst>
                <a:ext uri="{FF2B5EF4-FFF2-40B4-BE49-F238E27FC236}">
                  <a16:creationId xmlns:a16="http://schemas.microsoft.com/office/drawing/2014/main" id="{37817C10-E31A-4CAE-68B1-03529B975918}"/>
                </a:ext>
              </a:extLst>
            </p:cNvPr>
            <p:cNvSpPr txBox="1">
              <a:spLocks/>
            </p:cNvSpPr>
            <p:nvPr/>
          </p:nvSpPr>
          <p:spPr>
            <a:xfrm>
              <a:off x="-129304" y="1489786"/>
              <a:ext cx="3390492" cy="69344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lvl="0" algn="r" eaLnBrk="0" fontAlgn="base" hangingPunct="0">
                <a:lnSpc>
                  <a:spcPct val="100000"/>
                </a:lnSpc>
                <a:spcAft>
                  <a:spcPct val="0"/>
                </a:spcAft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Medium" pitchFamily="2" charset="77"/>
                </a:rPr>
                <a:t>ALTA VELOCIDAD</a:t>
              </a:r>
            </a:p>
            <a:p>
              <a:pPr lvl="0" algn="r" eaLnBrk="0" fontAlgn="base" hangingPunct="0">
                <a:lnSpc>
                  <a:spcPct val="100000"/>
                </a:lnSpc>
                <a:spcAft>
                  <a:spcPct val="0"/>
                </a:spcAft>
              </a:pPr>
              <a:r>
                <a:rPr kumimoji="0" lang="es-ES" altLang="es-ES" sz="28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ExtraBold" pitchFamily="2" charset="77"/>
                </a:rPr>
                <a:t>construida</a:t>
              </a:r>
              <a:endParaRPr kumimoji="0" lang="es-ES" altLang="es-ES" sz="200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Montserrat ExtraBold" pitchFamily="2" charset="77"/>
              </a:endParaRPr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BB7C4398-CB60-163D-1814-CFBC14E70DE1}"/>
                </a:ext>
              </a:extLst>
            </p:cNvPr>
            <p:cNvSpPr/>
            <p:nvPr/>
          </p:nvSpPr>
          <p:spPr>
            <a:xfrm>
              <a:off x="3390492" y="1489531"/>
              <a:ext cx="1951529" cy="693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s-ES" altLang="es-ES" sz="36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4.091</a:t>
              </a:r>
              <a:r>
                <a:rPr lang="es-ES" altLang="es-ES" sz="2000" b="1" dirty="0" bmk="">
                  <a:solidFill>
                    <a:schemeClr val="bg1"/>
                  </a:solidFill>
                  <a:latin typeface="Montserrat ExtraBold" pitchFamily="2" charset="77"/>
                  <a:cs typeface="Calibri" panose="020F0502020204030204" pitchFamily="34" charset="0"/>
                </a:rPr>
                <a:t>KM</a:t>
              </a:r>
              <a:endParaRPr lang="es-ES" sz="3600" b="1" dirty="0">
                <a:solidFill>
                  <a:schemeClr val="bg1"/>
                </a:solidFill>
                <a:latin typeface="Montserrat ExtraBold" pitchFamily="2" charset="77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EF7E25A-E257-9222-1D4B-FC26E7B6107E}"/>
              </a:ext>
            </a:extLst>
          </p:cNvPr>
          <p:cNvGrpSpPr/>
          <p:nvPr/>
        </p:nvGrpSpPr>
        <p:grpSpPr>
          <a:xfrm>
            <a:off x="-129304" y="2508205"/>
            <a:ext cx="5471325" cy="693696"/>
            <a:chOff x="-129304" y="2508205"/>
            <a:chExt cx="5471325" cy="693696"/>
          </a:xfrm>
        </p:grpSpPr>
        <p:sp>
          <p:nvSpPr>
            <p:cNvPr id="9" name="Título 5">
              <a:extLst>
                <a:ext uri="{FF2B5EF4-FFF2-40B4-BE49-F238E27FC236}">
                  <a16:creationId xmlns:a16="http://schemas.microsoft.com/office/drawing/2014/main" id="{C24AA9DC-FA0E-8DCD-7E9D-0E55A46E3D45}"/>
                </a:ext>
              </a:extLst>
            </p:cNvPr>
            <p:cNvSpPr txBox="1">
              <a:spLocks/>
            </p:cNvSpPr>
            <p:nvPr/>
          </p:nvSpPr>
          <p:spPr>
            <a:xfrm>
              <a:off x="-129304" y="2508460"/>
              <a:ext cx="3390492" cy="69344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lvl="0" algn="r" eaLnBrk="0" fontAlgn="base" hangingPunct="0">
                <a:lnSpc>
                  <a:spcPct val="100000"/>
                </a:lnSpc>
                <a:spcAft>
                  <a:spcPct val="0"/>
                </a:spcAft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Medium" pitchFamily="2" charset="77"/>
                </a:rPr>
                <a:t>ALTA VELOCIDAD</a:t>
              </a:r>
            </a:p>
            <a:p>
              <a:pPr lvl="0" algn="r" eaLnBrk="0" fontAlgn="base" hangingPunct="0">
                <a:lnSpc>
                  <a:spcPct val="100000"/>
                </a:lnSpc>
                <a:spcAft>
                  <a:spcPct val="0"/>
                </a:spcAft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ExtraBold" pitchFamily="2" charset="77"/>
                </a:rPr>
                <a:t>en </a:t>
              </a:r>
              <a:r>
                <a:rPr kumimoji="0" lang="es-ES" altLang="es-ES" sz="28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ExtraBold" pitchFamily="2" charset="77"/>
                </a:rPr>
                <a:t>construcción</a:t>
              </a:r>
              <a:endParaRPr kumimoji="0" lang="es-ES" altLang="es-ES" sz="200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Montserrat ExtraBold" pitchFamily="2" charset="77"/>
              </a:endParaRPr>
            </a:p>
          </p:txBody>
        </p:sp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96E1BC3F-5AE6-3DF8-C685-BF50601F88DA}"/>
                </a:ext>
              </a:extLst>
            </p:cNvPr>
            <p:cNvSpPr/>
            <p:nvPr/>
          </p:nvSpPr>
          <p:spPr>
            <a:xfrm>
              <a:off x="3390492" y="2508205"/>
              <a:ext cx="1951529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s-ES" altLang="es-ES" sz="36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436</a:t>
              </a:r>
              <a:r>
                <a:rPr lang="es-ES" altLang="es-ES" sz="2000" b="1" dirty="0" bmk="">
                  <a:solidFill>
                    <a:schemeClr val="bg1"/>
                  </a:solidFill>
                  <a:latin typeface="Montserrat ExtraBold" pitchFamily="2" charset="77"/>
                  <a:cs typeface="Calibri" panose="020F0502020204030204" pitchFamily="34" charset="0"/>
                </a:rPr>
                <a:t>KM</a:t>
              </a:r>
              <a:endParaRPr lang="es-ES" sz="3600" b="1">
                <a:solidFill>
                  <a:schemeClr val="bg1"/>
                </a:solidFill>
                <a:latin typeface="Montserrat ExtraBold" pitchFamily="2" charset="77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CA2BDB7-BF07-BBDD-DA99-D49A275E6DD9}"/>
              </a:ext>
            </a:extLst>
          </p:cNvPr>
          <p:cNvGrpSpPr/>
          <p:nvPr/>
        </p:nvGrpSpPr>
        <p:grpSpPr>
          <a:xfrm>
            <a:off x="-129304" y="3518858"/>
            <a:ext cx="5471325" cy="693696"/>
            <a:chOff x="-129304" y="3518858"/>
            <a:chExt cx="5471325" cy="693696"/>
          </a:xfrm>
        </p:grpSpPr>
        <p:sp>
          <p:nvSpPr>
            <p:cNvPr id="11" name="Título 5">
              <a:extLst>
                <a:ext uri="{FF2B5EF4-FFF2-40B4-BE49-F238E27FC236}">
                  <a16:creationId xmlns:a16="http://schemas.microsoft.com/office/drawing/2014/main" id="{85EE9D14-9F3B-7883-BC77-30D6B4E1D166}"/>
                </a:ext>
              </a:extLst>
            </p:cNvPr>
            <p:cNvSpPr txBox="1">
              <a:spLocks/>
            </p:cNvSpPr>
            <p:nvPr/>
          </p:nvSpPr>
          <p:spPr>
            <a:xfrm>
              <a:off x="-129304" y="3519113"/>
              <a:ext cx="3390492" cy="69344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Montserrat" pitchFamily="2" charset="77"/>
                  <a:ea typeface="+mj-ea"/>
                  <a:cs typeface="Arial" panose="020B0604020202020204" pitchFamily="34" charset="0"/>
                </a:defRPr>
              </a:lvl1pPr>
            </a:lstStyle>
            <a:p>
              <a:pPr lvl="0" algn="r" eaLnBrk="0" fontAlgn="base" hangingPunct="0">
                <a:lnSpc>
                  <a:spcPct val="100000"/>
                </a:lnSpc>
                <a:spcAft>
                  <a:spcPct val="0"/>
                </a:spcAft>
              </a:pPr>
              <a:r>
                <a:rPr kumimoji="0" lang="es-ES" altLang="es-ES" sz="1400" b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Medium" pitchFamily="2" charset="77"/>
                </a:rPr>
                <a:t>ALTA VELOCIDAD</a:t>
              </a:r>
            </a:p>
            <a:p>
              <a:pPr lvl="0" algn="r" eaLnBrk="0" fontAlgn="base" hangingPunct="0">
                <a:lnSpc>
                  <a:spcPct val="100000"/>
                </a:lnSpc>
                <a:spcAft>
                  <a:spcPct val="0"/>
                </a:spcAft>
              </a:pPr>
              <a:r>
                <a:rPr kumimoji="0" lang="es-ES" altLang="es-ES" sz="16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ExtraBold" pitchFamily="2" charset="77"/>
                </a:rPr>
                <a:t>en </a:t>
              </a:r>
              <a:r>
                <a:rPr kumimoji="0" lang="es-ES" altLang="es-ES" sz="28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ExtraBold" pitchFamily="2" charset="77"/>
                </a:rPr>
                <a:t>proyecto</a:t>
              </a:r>
              <a:endParaRPr kumimoji="0" lang="es-ES" altLang="es-ES" sz="200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Montserrat ExtraBold" pitchFamily="2" charset="77"/>
              </a:endParaRPr>
            </a:p>
          </p:txBody>
        </p:sp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4CAC38A8-21C7-EA1D-C826-2B8641DD5B80}"/>
                </a:ext>
              </a:extLst>
            </p:cNvPr>
            <p:cNvSpPr/>
            <p:nvPr/>
          </p:nvSpPr>
          <p:spPr>
            <a:xfrm>
              <a:off x="3390492" y="3518858"/>
              <a:ext cx="1951529" cy="69344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s-ES" altLang="es-ES" sz="36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ExtraBold" pitchFamily="2" charset="77"/>
                </a:rPr>
                <a:t>301</a:t>
              </a:r>
              <a:r>
                <a:rPr lang="es-ES" altLang="es-ES" sz="2000" b="1" dirty="0" bmk="">
                  <a:solidFill>
                    <a:schemeClr val="bg1"/>
                  </a:solidFill>
                  <a:latin typeface="Montserrat ExtraBold" pitchFamily="2" charset="77"/>
                  <a:cs typeface="Calibri" panose="020F0502020204030204" pitchFamily="34" charset="0"/>
                </a:rPr>
                <a:t>KM</a:t>
              </a:r>
              <a:endParaRPr lang="es-ES" sz="3600" b="1">
                <a:solidFill>
                  <a:schemeClr val="bg1"/>
                </a:solidFill>
                <a:latin typeface="Montserrat ExtraBold" pitchFamily="2" charset="77"/>
              </a:endParaRP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8D226ADA-F79D-1192-681F-57C1063C3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3391" r="69525"/>
          <a:stretch/>
        </p:blipFill>
        <p:spPr>
          <a:xfrm>
            <a:off x="2997180" y="3789225"/>
            <a:ext cx="3385160" cy="2911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D4D3152-0CDD-A203-0FC4-71F5F5738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5" r="8381"/>
          <a:stretch/>
        </p:blipFill>
        <p:spPr>
          <a:xfrm>
            <a:off x="5520662" y="157305"/>
            <a:ext cx="6210129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650C25E6-5F78-C047-02E2-4131126A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3" r="11413" b="3145"/>
          <a:stretch/>
        </p:blipFill>
        <p:spPr>
          <a:xfrm>
            <a:off x="-20922" y="-409175"/>
            <a:ext cx="12212922" cy="72671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B16D4C-C023-0329-556C-BB0B4CFE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12" y="525904"/>
            <a:ext cx="3013710" cy="965454"/>
          </a:xfrm>
          <a:prstGeom prst="rect">
            <a:avLst/>
          </a:prstGeom>
        </p:spPr>
      </p:pic>
      <p:pic>
        <p:nvPicPr>
          <p:cNvPr id="25" name="Imagen 2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5E99C023-F250-AC33-767F-5A3428BDA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71" r="9987"/>
          <a:stretch/>
        </p:blipFill>
        <p:spPr>
          <a:xfrm>
            <a:off x="-10461" y="-279022"/>
            <a:ext cx="12212922" cy="54003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25448BC-0414-DF3F-985F-F0C23E3E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7654" y="5908173"/>
            <a:ext cx="1606550" cy="616916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3E6F5D5-6E61-EC32-68B2-4CE763BA9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088" y="-103180"/>
            <a:ext cx="5488686" cy="24003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BCD0F64-F6F1-2C0D-CBC2-3D660FE662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3332" y="1272462"/>
            <a:ext cx="1094777" cy="4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2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, Histograma&#10;&#10;Descripción generada automáticamente">
            <a:extLst>
              <a:ext uri="{FF2B5EF4-FFF2-40B4-BE49-F238E27FC236}">
                <a16:creationId xmlns:a16="http://schemas.microsoft.com/office/drawing/2014/main" id="{0929E56E-8FAC-2C29-71F0-B7FCE7F37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"/>
          <a:stretch/>
        </p:blipFill>
        <p:spPr>
          <a:xfrm>
            <a:off x="0" y="1994704"/>
            <a:ext cx="4779160" cy="2208729"/>
          </a:xfrm>
          <a:prstGeom prst="rect">
            <a:avLst/>
          </a:prstGeom>
        </p:spPr>
      </p:pic>
      <p:pic>
        <p:nvPicPr>
          <p:cNvPr id="12" name="Imagen 11" descr="Gráfico, Histograma&#10;&#10;Descripción generada automáticamente">
            <a:extLst>
              <a:ext uri="{FF2B5EF4-FFF2-40B4-BE49-F238E27FC236}">
                <a16:creationId xmlns:a16="http://schemas.microsoft.com/office/drawing/2014/main" id="{4C766E82-013B-A312-B2FA-B59AF7795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7"/>
          <a:stretch/>
        </p:blipFill>
        <p:spPr>
          <a:xfrm>
            <a:off x="7505335" y="2340145"/>
            <a:ext cx="4694829" cy="200208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3333C9C-66D4-886B-9BF1-03C9375DAD40}"/>
              </a:ext>
            </a:extLst>
          </p:cNvPr>
          <p:cNvSpPr txBox="1"/>
          <p:nvPr/>
        </p:nvSpPr>
        <p:spPr>
          <a:xfrm>
            <a:off x="2194812" y="3275873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solidFill>
                  <a:schemeClr val="accent2"/>
                </a:solidFill>
                <a:latin typeface="Montserrat ExtraBold" pitchFamily="2" charset="77"/>
              </a:rPr>
              <a:t>MADRID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72DF6-805C-6E5C-DF87-36DEF7DE5C9E}"/>
              </a:ext>
            </a:extLst>
          </p:cNvPr>
          <p:cNvSpPr txBox="1"/>
          <p:nvPr/>
        </p:nvSpPr>
        <p:spPr>
          <a:xfrm>
            <a:off x="7385944" y="3275873"/>
            <a:ext cx="3446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Montserrat ExtraBold" pitchFamily="2" charset="77"/>
              </a:rPr>
              <a:t>BARCELONA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B6E9018-28A8-4B25-817B-7DBD3404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5178" y="2575949"/>
            <a:ext cx="3114954" cy="1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s 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2197B"/>
      </a:accent1>
      <a:accent2>
        <a:srgbClr val="F43232"/>
      </a:accent2>
      <a:accent3>
        <a:srgbClr val="F46E32"/>
      </a:accent3>
      <a:accent4>
        <a:srgbClr val="FFC000"/>
      </a:accent4>
      <a:accent5>
        <a:srgbClr val="FF9BD5"/>
      </a:accent5>
      <a:accent6>
        <a:srgbClr val="FFD5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9FD798E0952041B9A72B57EE5A42D4" ma:contentTypeVersion="13" ma:contentTypeDescription="Create a new document." ma:contentTypeScope="" ma:versionID="5882d36939265cda6a6e51f287f3f7cc">
  <xsd:schema xmlns:xsd="http://www.w3.org/2001/XMLSchema" xmlns:xs="http://www.w3.org/2001/XMLSchema" xmlns:p="http://schemas.microsoft.com/office/2006/metadata/properties" xmlns:ns2="6594762f-19b3-4d0b-ad4b-cc80d3d4535f" xmlns:ns3="5422cc89-c5e3-4d13-98f4-08c20417563a" targetNamespace="http://schemas.microsoft.com/office/2006/metadata/properties" ma:root="true" ma:fieldsID="7585506811091ba731dfcdf57954cda3" ns2:_="" ns3:_="">
    <xsd:import namespace="6594762f-19b3-4d0b-ad4b-cc80d3d4535f"/>
    <xsd:import namespace="5422cc89-c5e3-4d13-98f4-08c2041756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4762f-19b3-4d0b-ad4b-cc80d3d453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ed6521e-12c7-4641-a58b-d6f58964e6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22cc89-c5e3-4d13-98f4-08c2041756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791beba-3b61-46f2-ab04-87fd4bdd5418}" ma:internalName="TaxCatchAll" ma:showField="CatchAllData" ma:web="5422cc89-c5e3-4d13-98f4-08c2041756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22cc89-c5e3-4d13-98f4-08c20417563a" xsi:nil="true"/>
    <lcf76f155ced4ddcb4097134ff3c332f xmlns="6594762f-19b3-4d0b-ad4b-cc80d3d4535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B53E5B-443F-45A4-831A-54EB05AAF6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4762f-19b3-4d0b-ad4b-cc80d3d4535f"/>
    <ds:schemaRef ds:uri="5422cc89-c5e3-4d13-98f4-08c2041756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2B36A8-B11F-484F-B8C0-C7B6C33CB396}">
  <ds:schemaRefs>
    <ds:schemaRef ds:uri="http://schemas.openxmlformats.org/package/2006/metadata/core-properties"/>
    <ds:schemaRef ds:uri="5422cc89-c5e3-4d13-98f4-08c20417563a"/>
    <ds:schemaRef ds:uri="http://www.w3.org/XML/1998/namespace"/>
    <ds:schemaRef ds:uri="http://purl.org/dc/elements/1.1/"/>
    <ds:schemaRef ds:uri="6594762f-19b3-4d0b-ad4b-cc80d3d4535f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C360D98-57BD-48D0-9A09-2ED540F6702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8f5f728-c49b-4548-9afd-858fc1d8e733}" enabled="1" method="Privileged" siteId="{f752ca51-e762-497a-939c-e7b7813268a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677</Words>
  <Application>Microsoft Office PowerPoint</Application>
  <PresentationFormat>Panorámica</PresentationFormat>
  <Paragraphs>134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Montserrat</vt:lpstr>
      <vt:lpstr>Montserrat ExtraBold</vt:lpstr>
      <vt:lpstr>Montserrat Medium</vt:lpstr>
      <vt:lpstr>Tema de Office</vt:lpstr>
      <vt:lpstr>Presentación de PowerPoint</vt:lpstr>
      <vt:lpstr>ALTA VELOCIDAD EN ESPAÑA  2018</vt:lpstr>
      <vt:lpstr>ALTA VELOCIDAD EN ESPAÑA  Noviembre  2025</vt:lpstr>
      <vt:lpstr>Viajeros Alta Velocidad en España</vt:lpstr>
      <vt:lpstr>Viajeros Larga Distancia en España</vt:lpstr>
      <vt:lpstr>Kilómetros de red de Alta Velocidad España</vt:lpstr>
      <vt:lpstr>ALTA VELOCIDAD EN ESPAÑA                            </vt:lpstr>
      <vt:lpstr>Presentación de PowerPoint</vt:lpstr>
      <vt:lpstr>Presentación de PowerPoint</vt:lpstr>
      <vt:lpstr>La línea Alta Velocidad Madrid - Barcelona</vt:lpstr>
      <vt:lpstr>La línea Alta Velocidad Madrid - Barcelona</vt:lpstr>
      <vt:lpstr>La línea Alta Velocidad Madrid - Barcelona</vt:lpstr>
      <vt:lpstr>La línea Alta Velocidad Madrid - Barcelona</vt:lpstr>
      <vt:lpstr>La línea Alta Velocidad Madrid - Barcelona</vt:lpstr>
      <vt:lpstr>La línea Alta Velocidad Madrid - Barcelona</vt:lpstr>
      <vt:lpstr>Nueva estación – Parla Alta Velocidad </vt:lpstr>
      <vt:lpstr>Nueva estación – Parla Alta Velocidad </vt:lpstr>
      <vt:lpstr>Nueva estación – Parla Alta Velocidad </vt:lpstr>
      <vt:lpstr>La línea Alta Velocidad Madrid - Barcelona</vt:lpstr>
      <vt:lpstr>La línea Alta Velocidad Madrid - Barcelona</vt:lpstr>
      <vt:lpstr>La línea Alta Velocidad Madrid - Barcelona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Esteban</dc:creator>
  <cp:lastModifiedBy>Belén Guerrero Ramos</cp:lastModifiedBy>
  <cp:revision>85</cp:revision>
  <dcterms:created xsi:type="dcterms:W3CDTF">2025-11-04T09:39:00Z</dcterms:created>
  <dcterms:modified xsi:type="dcterms:W3CDTF">2025-11-18T09:45:33Z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8f5f728-c49b-4548-9afd-858fc1d8e733_Enabled">
    <vt:lpwstr>true</vt:lpwstr>
  </property>
  <property fmtid="{D5CDD505-2E9C-101B-9397-08002B2CF9AE}" pid="3" name="MSIP_Label_88f5f728-c49b-4548-9afd-858fc1d8e733_SetDate">
    <vt:lpwstr>2025-11-16T22:35:08Z</vt:lpwstr>
  </property>
  <property fmtid="{D5CDD505-2E9C-101B-9397-08002B2CF9AE}" pid="4" name="MSIP_Label_88f5f728-c49b-4548-9afd-858fc1d8e733_Method">
    <vt:lpwstr>Standard</vt:lpwstr>
  </property>
  <property fmtid="{D5CDD505-2E9C-101B-9397-08002B2CF9AE}" pid="5" name="MSIP_Label_88f5f728-c49b-4548-9afd-858fc1d8e733_Name">
    <vt:lpwstr>PRUEBA0805_6</vt:lpwstr>
  </property>
  <property fmtid="{D5CDD505-2E9C-101B-9397-08002B2CF9AE}" pid="6" name="MSIP_Label_88f5f728-c49b-4548-9afd-858fc1d8e733_SiteId">
    <vt:lpwstr>f752ca51-e762-497a-939c-e7b7813268af</vt:lpwstr>
  </property>
  <property fmtid="{D5CDD505-2E9C-101B-9397-08002B2CF9AE}" pid="7" name="MSIP_Label_88f5f728-c49b-4548-9afd-858fc1d8e733_ActionId">
    <vt:lpwstr>57889af5-295a-45e2-99f1-af0c46180291</vt:lpwstr>
  </property>
  <property fmtid="{D5CDD505-2E9C-101B-9397-08002B2CF9AE}" pid="8" name="MSIP_Label_88f5f728-c49b-4548-9afd-858fc1d8e733_ContentBits">
    <vt:lpwstr>0</vt:lpwstr>
  </property>
  <property fmtid="{D5CDD505-2E9C-101B-9397-08002B2CF9AE}" pid="9" name="ContentTypeId">
    <vt:lpwstr>0x010100F89FD798E0952041B9A72B57EE5A42D4</vt:lpwstr>
  </property>
  <property fmtid="{D5CDD505-2E9C-101B-9397-08002B2CF9AE}" pid="10" name="MediaServiceImageTags">
    <vt:lpwstr/>
  </property>
</Properties>
</file>